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8" r:id="rId3"/>
    <p:sldId id="262" r:id="rId4"/>
    <p:sldId id="259" r:id="rId5"/>
    <p:sldId id="270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81" r:id="rId17"/>
    <p:sldId id="285" r:id="rId18"/>
    <p:sldId id="286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92131E-7579-47E2-B713-DC5807F3D816}" v="356" dt="2022-03-03T10:31:22.070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29" autoAdjust="0"/>
  </p:normalViewPr>
  <p:slideViewPr>
    <p:cSldViewPr snapToGrid="0">
      <p:cViewPr varScale="1">
        <p:scale>
          <a:sx n="62" d="100"/>
          <a:sy n="62" d="100"/>
        </p:scale>
        <p:origin x="96" y="11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26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nella ADAMA" userId="71fed27914a225a8" providerId="LiveId" clId="{D292131E-7579-47E2-B713-DC5807F3D816}"/>
    <pc:docChg chg="undo redo custSel addSld delSld modSld sldOrd">
      <pc:chgData name="Ornella ADAMA" userId="71fed27914a225a8" providerId="LiveId" clId="{D292131E-7579-47E2-B713-DC5807F3D816}" dt="2022-03-03T10:31:48.465" v="4160" actId="255"/>
      <pc:docMkLst>
        <pc:docMk/>
      </pc:docMkLst>
      <pc:sldChg chg="modSp">
        <pc:chgData name="Ornella ADAMA" userId="71fed27914a225a8" providerId="LiveId" clId="{D292131E-7579-47E2-B713-DC5807F3D816}" dt="2022-03-03T10:20:28.903" v="3669" actId="20577"/>
        <pc:sldMkLst>
          <pc:docMk/>
          <pc:sldMk cId="3639872359" sldId="258"/>
        </pc:sldMkLst>
        <pc:spChg chg="mod">
          <ac:chgData name="Ornella ADAMA" userId="71fed27914a225a8" providerId="LiveId" clId="{D292131E-7579-47E2-B713-DC5807F3D816}" dt="2022-03-03T10:20:28.903" v="3669" actId="20577"/>
          <ac:spMkLst>
            <pc:docMk/>
            <pc:sldMk cId="3639872359" sldId="258"/>
            <ac:spMk id="3" creationId="{00000000-0000-0000-0000-000000000000}"/>
          </ac:spMkLst>
        </pc:spChg>
      </pc:sldChg>
      <pc:sldChg chg="addSp delSp modSp mod">
        <pc:chgData name="Ornella ADAMA" userId="71fed27914a225a8" providerId="LiveId" clId="{D292131E-7579-47E2-B713-DC5807F3D816}" dt="2022-03-02T10:16:05.200" v="310" actId="113"/>
        <pc:sldMkLst>
          <pc:docMk/>
          <pc:sldMk cId="3346168154" sldId="279"/>
        </pc:sldMkLst>
        <pc:spChg chg="add del mod">
          <ac:chgData name="Ornella ADAMA" userId="71fed27914a225a8" providerId="LiveId" clId="{D292131E-7579-47E2-B713-DC5807F3D816}" dt="2022-03-02T10:15:19.397" v="302" actId="21"/>
          <ac:spMkLst>
            <pc:docMk/>
            <pc:sldMk cId="3346168154" sldId="279"/>
            <ac:spMk id="6" creationId="{CC8CC50B-4790-4CB7-B070-0EAEDCB1E215}"/>
          </ac:spMkLst>
        </pc:spChg>
        <pc:spChg chg="add mod">
          <ac:chgData name="Ornella ADAMA" userId="71fed27914a225a8" providerId="LiveId" clId="{D292131E-7579-47E2-B713-DC5807F3D816}" dt="2022-03-02T10:16:05.200" v="310" actId="113"/>
          <ac:spMkLst>
            <pc:docMk/>
            <pc:sldMk cId="3346168154" sldId="279"/>
            <ac:spMk id="7" creationId="{2D350E1A-4661-479C-BAC4-775FD35CF770}"/>
          </ac:spMkLst>
        </pc:spChg>
        <pc:picChg chg="add del">
          <ac:chgData name="Ornella ADAMA" userId="71fed27914a225a8" providerId="LiveId" clId="{D292131E-7579-47E2-B713-DC5807F3D816}" dt="2022-03-02T10:10:36.058" v="1" actId="478"/>
          <ac:picMkLst>
            <pc:docMk/>
            <pc:sldMk cId="3346168154" sldId="279"/>
            <ac:picMk id="3" creationId="{A94F0CF0-ABC2-44BF-930F-51DCD4ED9FD8}"/>
          </ac:picMkLst>
        </pc:picChg>
        <pc:picChg chg="add mod">
          <ac:chgData name="Ornella ADAMA" userId="71fed27914a225a8" providerId="LiveId" clId="{D292131E-7579-47E2-B713-DC5807F3D816}" dt="2022-03-02T10:15:23.802" v="303" actId="1076"/>
          <ac:picMkLst>
            <pc:docMk/>
            <pc:sldMk cId="3346168154" sldId="279"/>
            <ac:picMk id="5" creationId="{36EB7DCD-A41A-45DB-80EF-EBDA728967A3}"/>
          </ac:picMkLst>
        </pc:picChg>
      </pc:sldChg>
      <pc:sldChg chg="addSp delSp modSp del mod">
        <pc:chgData name="Ornella ADAMA" userId="71fed27914a225a8" providerId="LiveId" clId="{D292131E-7579-47E2-B713-DC5807F3D816}" dt="2022-03-02T10:17:36.874" v="312" actId="2696"/>
        <pc:sldMkLst>
          <pc:docMk/>
          <pc:sldMk cId="22118698" sldId="280"/>
        </pc:sldMkLst>
        <pc:spChg chg="add mod">
          <ac:chgData name="Ornella ADAMA" userId="71fed27914a225a8" providerId="LiveId" clId="{D292131E-7579-47E2-B713-DC5807F3D816}" dt="2022-03-02T10:17:26.650" v="311" actId="478"/>
          <ac:spMkLst>
            <pc:docMk/>
            <pc:sldMk cId="22118698" sldId="280"/>
            <ac:spMk id="6" creationId="{C1A760B2-A601-4059-8076-FACC9A6C70AD}"/>
          </ac:spMkLst>
        </pc:spChg>
        <pc:picChg chg="del">
          <ac:chgData name="Ornella ADAMA" userId="71fed27914a225a8" providerId="LiveId" clId="{D292131E-7579-47E2-B713-DC5807F3D816}" dt="2022-03-02T10:17:26.650" v="311" actId="478"/>
          <ac:picMkLst>
            <pc:docMk/>
            <pc:sldMk cId="22118698" sldId="280"/>
            <ac:picMk id="5" creationId="{4E250857-6F37-44B5-A69F-E24AE99A6906}"/>
          </ac:picMkLst>
        </pc:picChg>
      </pc:sldChg>
      <pc:sldChg chg="modSp new mod modAnim">
        <pc:chgData name="Ornella ADAMA" userId="71fed27914a225a8" providerId="LiveId" clId="{D292131E-7579-47E2-B713-DC5807F3D816}" dt="2022-03-02T15:27:29.009" v="709"/>
        <pc:sldMkLst>
          <pc:docMk/>
          <pc:sldMk cId="1129726923" sldId="280"/>
        </pc:sldMkLst>
        <pc:spChg chg="mod">
          <ac:chgData name="Ornella ADAMA" userId="71fed27914a225a8" providerId="LiveId" clId="{D292131E-7579-47E2-B713-DC5807F3D816}" dt="2022-03-02T10:17:57.456" v="314"/>
          <ac:spMkLst>
            <pc:docMk/>
            <pc:sldMk cId="1129726923" sldId="280"/>
            <ac:spMk id="2" creationId="{3132F711-9DA5-476B-AAA9-3ACFBC2354DC}"/>
          </ac:spMkLst>
        </pc:spChg>
        <pc:spChg chg="mod">
          <ac:chgData name="Ornella ADAMA" userId="71fed27914a225a8" providerId="LiveId" clId="{D292131E-7579-47E2-B713-DC5807F3D816}" dt="2022-03-02T15:26:45.364" v="706" actId="2710"/>
          <ac:spMkLst>
            <pc:docMk/>
            <pc:sldMk cId="1129726923" sldId="280"/>
            <ac:spMk id="3" creationId="{3821C6F3-BC3F-44CE-B1AA-BD60027FA627}"/>
          </ac:spMkLst>
        </pc:spChg>
      </pc:sldChg>
      <pc:sldChg chg="add del">
        <pc:chgData name="Ornella ADAMA" userId="71fed27914a225a8" providerId="LiveId" clId="{D292131E-7579-47E2-B713-DC5807F3D816}" dt="2022-03-02T10:19:47.920" v="343" actId="2890"/>
        <pc:sldMkLst>
          <pc:docMk/>
          <pc:sldMk cId="3117174171" sldId="281"/>
        </pc:sldMkLst>
      </pc:sldChg>
      <pc:sldChg chg="addSp modSp new mod">
        <pc:chgData name="Ornella ADAMA" userId="71fed27914a225a8" providerId="LiveId" clId="{D292131E-7579-47E2-B713-DC5807F3D816}" dt="2022-03-02T17:18:16.405" v="1079" actId="14100"/>
        <pc:sldMkLst>
          <pc:docMk/>
          <pc:sldMk cId="3261334816" sldId="281"/>
        </pc:sldMkLst>
        <pc:spChg chg="mod">
          <ac:chgData name="Ornella ADAMA" userId="71fed27914a225a8" providerId="LiveId" clId="{D292131E-7579-47E2-B713-DC5807F3D816}" dt="2022-03-02T15:29:12.683" v="711"/>
          <ac:spMkLst>
            <pc:docMk/>
            <pc:sldMk cId="3261334816" sldId="281"/>
            <ac:spMk id="2" creationId="{67298E08-01BF-4B83-9348-791D8B4E250C}"/>
          </ac:spMkLst>
        </pc:spChg>
        <pc:spChg chg="mod">
          <ac:chgData name="Ornella ADAMA" userId="71fed27914a225a8" providerId="LiveId" clId="{D292131E-7579-47E2-B713-DC5807F3D816}" dt="2022-03-02T17:17:50.427" v="1073" actId="20577"/>
          <ac:spMkLst>
            <pc:docMk/>
            <pc:sldMk cId="3261334816" sldId="281"/>
            <ac:spMk id="3" creationId="{CC5D7065-ED56-4E32-8CA4-B7229FA6B5D9}"/>
          </ac:spMkLst>
        </pc:spChg>
        <pc:picChg chg="add mod">
          <ac:chgData name="Ornella ADAMA" userId="71fed27914a225a8" providerId="LiveId" clId="{D292131E-7579-47E2-B713-DC5807F3D816}" dt="2022-03-02T17:18:16.405" v="1079" actId="14100"/>
          <ac:picMkLst>
            <pc:docMk/>
            <pc:sldMk cId="3261334816" sldId="281"/>
            <ac:picMk id="4" creationId="{356E5133-766A-4B12-8931-BBEE5C09647F}"/>
          </ac:picMkLst>
        </pc:picChg>
      </pc:sldChg>
      <pc:sldChg chg="add del">
        <pc:chgData name="Ornella ADAMA" userId="71fed27914a225a8" providerId="LiveId" clId="{D292131E-7579-47E2-B713-DC5807F3D816}" dt="2022-03-02T10:19:47.295" v="342" actId="2890"/>
        <pc:sldMkLst>
          <pc:docMk/>
          <pc:sldMk cId="1145271501" sldId="282"/>
        </pc:sldMkLst>
      </pc:sldChg>
      <pc:sldChg chg="addSp delSp modSp add mod ord">
        <pc:chgData name="Ornella ADAMA" userId="71fed27914a225a8" providerId="LiveId" clId="{D292131E-7579-47E2-B713-DC5807F3D816}" dt="2022-03-02T15:50:16.712" v="832" actId="20577"/>
        <pc:sldMkLst>
          <pc:docMk/>
          <pc:sldMk cId="1439313624" sldId="282"/>
        </pc:sldMkLst>
        <pc:spChg chg="mod">
          <ac:chgData name="Ornella ADAMA" userId="71fed27914a225a8" providerId="LiveId" clId="{D292131E-7579-47E2-B713-DC5807F3D816}" dt="2022-03-02T15:50:16.712" v="832" actId="20577"/>
          <ac:spMkLst>
            <pc:docMk/>
            <pc:sldMk cId="1439313624" sldId="282"/>
            <ac:spMk id="7" creationId="{2D350E1A-4661-479C-BAC4-775FD35CF770}"/>
          </ac:spMkLst>
        </pc:spChg>
        <pc:picChg chg="add del mod">
          <ac:chgData name="Ornella ADAMA" userId="71fed27914a225a8" providerId="LiveId" clId="{D292131E-7579-47E2-B713-DC5807F3D816}" dt="2022-03-02T15:35:45.106" v="719" actId="478"/>
          <ac:picMkLst>
            <pc:docMk/>
            <pc:sldMk cId="1439313624" sldId="282"/>
            <ac:picMk id="3" creationId="{29D5B907-3AA6-4847-BFF3-543D04763E8D}"/>
          </ac:picMkLst>
        </pc:picChg>
        <pc:picChg chg="del">
          <ac:chgData name="Ornella ADAMA" userId="71fed27914a225a8" providerId="LiveId" clId="{D292131E-7579-47E2-B713-DC5807F3D816}" dt="2022-03-02T15:35:25.091" v="715" actId="478"/>
          <ac:picMkLst>
            <pc:docMk/>
            <pc:sldMk cId="1439313624" sldId="282"/>
            <ac:picMk id="5" creationId="{36EB7DCD-A41A-45DB-80EF-EBDA728967A3}"/>
          </ac:picMkLst>
        </pc:picChg>
        <pc:picChg chg="add mod">
          <ac:chgData name="Ornella ADAMA" userId="71fed27914a225a8" providerId="LiveId" clId="{D292131E-7579-47E2-B713-DC5807F3D816}" dt="2022-03-02T15:36:19.785" v="727" actId="14100"/>
          <ac:picMkLst>
            <pc:docMk/>
            <pc:sldMk cId="1439313624" sldId="282"/>
            <ac:picMk id="6" creationId="{EF28E3AE-674F-4539-AAE0-5C5F288E1700}"/>
          </ac:picMkLst>
        </pc:picChg>
      </pc:sldChg>
      <pc:sldChg chg="addSp delSp modSp add mod">
        <pc:chgData name="Ornella ADAMA" userId="71fed27914a225a8" providerId="LiveId" clId="{D292131E-7579-47E2-B713-DC5807F3D816}" dt="2022-03-02T17:09:54.859" v="1053" actId="5793"/>
        <pc:sldMkLst>
          <pc:docMk/>
          <pc:sldMk cId="3617905646" sldId="283"/>
        </pc:sldMkLst>
        <pc:spChg chg="mod">
          <ac:chgData name="Ornella ADAMA" userId="71fed27914a225a8" providerId="LiveId" clId="{D292131E-7579-47E2-B713-DC5807F3D816}" dt="2022-03-02T16:43:03.616" v="874" actId="20577"/>
          <ac:spMkLst>
            <pc:docMk/>
            <pc:sldMk cId="3617905646" sldId="283"/>
            <ac:spMk id="4" creationId="{4B9129AA-53E7-4045-82BD-4860726754C9}"/>
          </ac:spMkLst>
        </pc:spChg>
        <pc:spChg chg="mod">
          <ac:chgData name="Ornella ADAMA" userId="71fed27914a225a8" providerId="LiveId" clId="{D292131E-7579-47E2-B713-DC5807F3D816}" dt="2022-03-02T17:09:54.859" v="1053" actId="5793"/>
          <ac:spMkLst>
            <pc:docMk/>
            <pc:sldMk cId="3617905646" sldId="283"/>
            <ac:spMk id="7" creationId="{2D350E1A-4661-479C-BAC4-775FD35CF770}"/>
          </ac:spMkLst>
        </pc:spChg>
        <pc:picChg chg="add mod">
          <ac:chgData name="Ornella ADAMA" userId="71fed27914a225a8" providerId="LiveId" clId="{D292131E-7579-47E2-B713-DC5807F3D816}" dt="2022-03-02T16:41:03.130" v="837" actId="1076"/>
          <ac:picMkLst>
            <pc:docMk/>
            <pc:sldMk cId="3617905646" sldId="283"/>
            <ac:picMk id="3" creationId="{6AD180BC-06E9-4014-89DF-105FBED2130F}"/>
          </ac:picMkLst>
        </pc:picChg>
        <pc:picChg chg="del">
          <ac:chgData name="Ornella ADAMA" userId="71fed27914a225a8" providerId="LiveId" clId="{D292131E-7579-47E2-B713-DC5807F3D816}" dt="2022-03-02T16:40:47.266" v="834" actId="478"/>
          <ac:picMkLst>
            <pc:docMk/>
            <pc:sldMk cId="3617905646" sldId="283"/>
            <ac:picMk id="6" creationId="{EF28E3AE-674F-4539-AAE0-5C5F288E1700}"/>
          </ac:picMkLst>
        </pc:picChg>
      </pc:sldChg>
      <pc:sldChg chg="add del">
        <pc:chgData name="Ornella ADAMA" userId="71fed27914a225a8" providerId="LiveId" clId="{D292131E-7579-47E2-B713-DC5807F3D816}" dt="2022-03-02T10:19:46.768" v="341" actId="2890"/>
        <pc:sldMkLst>
          <pc:docMk/>
          <pc:sldMk cId="3914341158" sldId="283"/>
        </pc:sldMkLst>
      </pc:sldChg>
      <pc:sldChg chg="delSp modSp add del mod ord">
        <pc:chgData name="Ornella ADAMA" userId="71fed27914a225a8" providerId="LiveId" clId="{D292131E-7579-47E2-B713-DC5807F3D816}" dt="2022-03-03T09:39:46.195" v="1638" actId="2696"/>
        <pc:sldMkLst>
          <pc:docMk/>
          <pc:sldMk cId="985596973" sldId="284"/>
        </pc:sldMkLst>
        <pc:spChg chg="mod">
          <ac:chgData name="Ornella ADAMA" userId="71fed27914a225a8" providerId="LiveId" clId="{D292131E-7579-47E2-B713-DC5807F3D816}" dt="2022-03-03T09:33:39.036" v="1468" actId="20577"/>
          <ac:spMkLst>
            <pc:docMk/>
            <pc:sldMk cId="985596973" sldId="284"/>
            <ac:spMk id="3" creationId="{CC5D7065-ED56-4E32-8CA4-B7229FA6B5D9}"/>
          </ac:spMkLst>
        </pc:spChg>
        <pc:picChg chg="del">
          <ac:chgData name="Ornella ADAMA" userId="71fed27914a225a8" providerId="LiveId" clId="{D292131E-7579-47E2-B713-DC5807F3D816}" dt="2022-03-02T17:46:18.987" v="1081" actId="478"/>
          <ac:picMkLst>
            <pc:docMk/>
            <pc:sldMk cId="985596973" sldId="284"/>
            <ac:picMk id="4" creationId="{356E5133-766A-4B12-8931-BBEE5C09647F}"/>
          </ac:picMkLst>
        </pc:picChg>
      </pc:sldChg>
      <pc:sldChg chg="addSp delSp modSp add mod ord">
        <pc:chgData name="Ornella ADAMA" userId="71fed27914a225a8" providerId="LiveId" clId="{D292131E-7579-47E2-B713-DC5807F3D816}" dt="2022-03-03T09:33:40.156" v="1470" actId="1076"/>
        <pc:sldMkLst>
          <pc:docMk/>
          <pc:sldMk cId="1336414379" sldId="285"/>
        </pc:sldMkLst>
        <pc:spChg chg="mod">
          <ac:chgData name="Ornella ADAMA" userId="71fed27914a225a8" providerId="LiveId" clId="{D292131E-7579-47E2-B713-DC5807F3D816}" dt="2022-03-03T09:31:09.553" v="1424"/>
          <ac:spMkLst>
            <pc:docMk/>
            <pc:sldMk cId="1336414379" sldId="285"/>
            <ac:spMk id="4" creationId="{4B9129AA-53E7-4045-82BD-4860726754C9}"/>
          </ac:spMkLst>
        </pc:spChg>
        <pc:spChg chg="mod">
          <ac:chgData name="Ornella ADAMA" userId="71fed27914a225a8" providerId="LiveId" clId="{D292131E-7579-47E2-B713-DC5807F3D816}" dt="2022-03-03T09:31:54.804" v="1430" actId="2710"/>
          <ac:spMkLst>
            <pc:docMk/>
            <pc:sldMk cId="1336414379" sldId="285"/>
            <ac:spMk id="7" creationId="{2D350E1A-4661-479C-BAC4-775FD35CF770}"/>
          </ac:spMkLst>
        </pc:spChg>
        <pc:picChg chg="add mod">
          <ac:chgData name="Ornella ADAMA" userId="71fed27914a225a8" providerId="LiveId" clId="{D292131E-7579-47E2-B713-DC5807F3D816}" dt="2022-03-03T09:33:40.156" v="1470" actId="1076"/>
          <ac:picMkLst>
            <pc:docMk/>
            <pc:sldMk cId="1336414379" sldId="285"/>
            <ac:picMk id="3" creationId="{AC6D8229-3881-41CA-A036-29A5C09DB0FB}"/>
          </ac:picMkLst>
        </pc:picChg>
        <pc:picChg chg="del">
          <ac:chgData name="Ornella ADAMA" userId="71fed27914a225a8" providerId="LiveId" clId="{D292131E-7579-47E2-B713-DC5807F3D816}" dt="2022-03-03T09:32:02.983" v="1431" actId="478"/>
          <ac:picMkLst>
            <pc:docMk/>
            <pc:sldMk cId="1336414379" sldId="285"/>
            <ac:picMk id="6" creationId="{EF28E3AE-674F-4539-AAE0-5C5F288E1700}"/>
          </ac:picMkLst>
        </pc:picChg>
      </pc:sldChg>
      <pc:sldChg chg="addSp delSp modSp add mod">
        <pc:chgData name="Ornella ADAMA" userId="71fed27914a225a8" providerId="LiveId" clId="{D292131E-7579-47E2-B713-DC5807F3D816}" dt="2022-03-03T09:37:51.302" v="1635" actId="1076"/>
        <pc:sldMkLst>
          <pc:docMk/>
          <pc:sldMk cId="3649245549" sldId="286"/>
        </pc:sldMkLst>
        <pc:spChg chg="mod">
          <ac:chgData name="Ornella ADAMA" userId="71fed27914a225a8" providerId="LiveId" clId="{D292131E-7579-47E2-B713-DC5807F3D816}" dt="2022-03-03T09:35:18.503" v="1581" actId="20577"/>
          <ac:spMkLst>
            <pc:docMk/>
            <pc:sldMk cId="3649245549" sldId="286"/>
            <ac:spMk id="4" creationId="{4B9129AA-53E7-4045-82BD-4860726754C9}"/>
          </ac:spMkLst>
        </pc:spChg>
        <pc:spChg chg="mod">
          <ac:chgData name="Ornella ADAMA" userId="71fed27914a225a8" providerId="LiveId" clId="{D292131E-7579-47E2-B713-DC5807F3D816}" dt="2022-03-03T09:37:51.302" v="1635" actId="1076"/>
          <ac:spMkLst>
            <pc:docMk/>
            <pc:sldMk cId="3649245549" sldId="286"/>
            <ac:spMk id="7" creationId="{2D350E1A-4661-479C-BAC4-775FD35CF770}"/>
          </ac:spMkLst>
        </pc:spChg>
        <pc:picChg chg="del">
          <ac:chgData name="Ornella ADAMA" userId="71fed27914a225a8" providerId="LiveId" clId="{D292131E-7579-47E2-B713-DC5807F3D816}" dt="2022-03-03T09:35:02.385" v="1551" actId="478"/>
          <ac:picMkLst>
            <pc:docMk/>
            <pc:sldMk cId="3649245549" sldId="286"/>
            <ac:picMk id="3" creationId="{AC6D8229-3881-41CA-A036-29A5C09DB0FB}"/>
          </ac:picMkLst>
        </pc:picChg>
        <pc:picChg chg="add mod">
          <ac:chgData name="Ornella ADAMA" userId="71fed27914a225a8" providerId="LiveId" clId="{D292131E-7579-47E2-B713-DC5807F3D816}" dt="2022-03-03T09:37:29.596" v="1633" actId="1076"/>
          <ac:picMkLst>
            <pc:docMk/>
            <pc:sldMk cId="3649245549" sldId="286"/>
            <ac:picMk id="5" creationId="{A102521D-8A5D-49DB-9DFC-66E54B4D13ED}"/>
          </ac:picMkLst>
        </pc:picChg>
      </pc:sldChg>
      <pc:sldChg chg="new del">
        <pc:chgData name="Ornella ADAMA" userId="71fed27914a225a8" providerId="LiveId" clId="{D292131E-7579-47E2-B713-DC5807F3D816}" dt="2022-03-03T09:39:50.083" v="1639" actId="2696"/>
        <pc:sldMkLst>
          <pc:docMk/>
          <pc:sldMk cId="2361353501" sldId="287"/>
        </pc:sldMkLst>
      </pc:sldChg>
      <pc:sldChg chg="addSp delSp modSp new del mod">
        <pc:chgData name="Ornella ADAMA" userId="71fed27914a225a8" providerId="LiveId" clId="{D292131E-7579-47E2-B713-DC5807F3D816}" dt="2022-03-03T09:49:43.910" v="1957" actId="2696"/>
        <pc:sldMkLst>
          <pc:docMk/>
          <pc:sldMk cId="3914424531" sldId="288"/>
        </pc:sldMkLst>
        <pc:spChg chg="mod">
          <ac:chgData name="Ornella ADAMA" userId="71fed27914a225a8" providerId="LiveId" clId="{D292131E-7579-47E2-B713-DC5807F3D816}" dt="2022-03-03T09:39:52.689" v="1640"/>
          <ac:spMkLst>
            <pc:docMk/>
            <pc:sldMk cId="3914424531" sldId="288"/>
            <ac:spMk id="2" creationId="{F6210040-0C84-47B0-BC35-AC5468334DB0}"/>
          </ac:spMkLst>
        </pc:spChg>
        <pc:spChg chg="mod">
          <ac:chgData name="Ornella ADAMA" userId="71fed27914a225a8" providerId="LiveId" clId="{D292131E-7579-47E2-B713-DC5807F3D816}" dt="2022-03-03T09:43:44.455" v="1771" actId="1076"/>
          <ac:spMkLst>
            <pc:docMk/>
            <pc:sldMk cId="3914424531" sldId="288"/>
            <ac:spMk id="3" creationId="{8694328F-A7A7-456C-A674-D211080BA376}"/>
          </ac:spMkLst>
        </pc:spChg>
        <pc:spChg chg="mod">
          <ac:chgData name="Ornella ADAMA" userId="71fed27914a225a8" providerId="LiveId" clId="{D292131E-7579-47E2-B713-DC5807F3D816}" dt="2022-03-03T09:41:52.061" v="1671" actId="20577"/>
          <ac:spMkLst>
            <pc:docMk/>
            <pc:sldMk cId="3914424531" sldId="288"/>
            <ac:spMk id="4" creationId="{24CFA3D1-691D-49AA-A4B2-39C9BB263325}"/>
          </ac:spMkLst>
        </pc:spChg>
        <pc:picChg chg="add mod">
          <ac:chgData name="Ornella ADAMA" userId="71fed27914a225a8" providerId="LiveId" clId="{D292131E-7579-47E2-B713-DC5807F3D816}" dt="2022-03-03T09:43:43.249" v="1770" actId="1076"/>
          <ac:picMkLst>
            <pc:docMk/>
            <pc:sldMk cId="3914424531" sldId="288"/>
            <ac:picMk id="5" creationId="{E68304F3-AC29-480A-A160-E4E5847CA25B}"/>
          </ac:picMkLst>
        </pc:picChg>
        <pc:picChg chg="add del mod">
          <ac:chgData name="Ornella ADAMA" userId="71fed27914a225a8" providerId="LiveId" clId="{D292131E-7579-47E2-B713-DC5807F3D816}" dt="2022-03-03T09:41:04.049" v="1658" actId="478"/>
          <ac:picMkLst>
            <pc:docMk/>
            <pc:sldMk cId="3914424531" sldId="288"/>
            <ac:picMk id="6" creationId="{84382DDE-736A-4357-9754-1F8D42BBDDE8}"/>
          </ac:picMkLst>
        </pc:picChg>
        <pc:picChg chg="add mod">
          <ac:chgData name="Ornella ADAMA" userId="71fed27914a225a8" providerId="LiveId" clId="{D292131E-7579-47E2-B713-DC5807F3D816}" dt="2022-03-03T09:41:26.033" v="1664" actId="1076"/>
          <ac:picMkLst>
            <pc:docMk/>
            <pc:sldMk cId="3914424531" sldId="288"/>
            <ac:picMk id="7" creationId="{683588BA-3451-4BD7-B019-F30C116CE366}"/>
          </ac:picMkLst>
        </pc:picChg>
      </pc:sldChg>
      <pc:sldChg chg="addSp delSp modSp add del mod ord">
        <pc:chgData name="Ornella ADAMA" userId="71fed27914a225a8" providerId="LiveId" clId="{D292131E-7579-47E2-B713-DC5807F3D816}" dt="2022-03-03T09:45:56.764" v="1901" actId="1076"/>
        <pc:sldMkLst>
          <pc:docMk/>
          <pc:sldMk cId="1481742311" sldId="289"/>
        </pc:sldMkLst>
        <pc:spChg chg="mod">
          <ac:chgData name="Ornella ADAMA" userId="71fed27914a225a8" providerId="LiveId" clId="{D292131E-7579-47E2-B713-DC5807F3D816}" dt="2022-03-03T09:44:08.858" v="1795" actId="20577"/>
          <ac:spMkLst>
            <pc:docMk/>
            <pc:sldMk cId="1481742311" sldId="289"/>
            <ac:spMk id="4" creationId="{4B9129AA-53E7-4045-82BD-4860726754C9}"/>
          </ac:spMkLst>
        </pc:spChg>
        <pc:spChg chg="mod">
          <ac:chgData name="Ornella ADAMA" userId="71fed27914a225a8" providerId="LiveId" clId="{D292131E-7579-47E2-B713-DC5807F3D816}" dt="2022-03-03T09:45:56.764" v="1901" actId="1076"/>
          <ac:spMkLst>
            <pc:docMk/>
            <pc:sldMk cId="1481742311" sldId="289"/>
            <ac:spMk id="7" creationId="{2D350E1A-4661-479C-BAC4-775FD35CF770}"/>
          </ac:spMkLst>
        </pc:spChg>
        <pc:picChg chg="add del">
          <ac:chgData name="Ornella ADAMA" userId="71fed27914a225a8" providerId="LiveId" clId="{D292131E-7579-47E2-B713-DC5807F3D816}" dt="2022-03-03T09:43:45.236" v="1772" actId="478"/>
          <ac:picMkLst>
            <pc:docMk/>
            <pc:sldMk cId="1481742311" sldId="289"/>
            <ac:picMk id="3" creationId="{AC6D8229-3881-41CA-A036-29A5C09DB0FB}"/>
          </ac:picMkLst>
        </pc:picChg>
        <pc:picChg chg="add del mod">
          <ac:chgData name="Ornella ADAMA" userId="71fed27914a225a8" providerId="LiveId" clId="{D292131E-7579-47E2-B713-DC5807F3D816}" dt="2022-03-03T09:43:47.026" v="1774" actId="1076"/>
          <ac:picMkLst>
            <pc:docMk/>
            <pc:sldMk cId="1481742311" sldId="289"/>
            <ac:picMk id="6" creationId="{D73478EE-7E8C-48A9-8B72-CC699BFD7076}"/>
          </ac:picMkLst>
        </pc:picChg>
        <pc:picChg chg="add del mod">
          <ac:chgData name="Ornella ADAMA" userId="71fed27914a225a8" providerId="LiveId" clId="{D292131E-7579-47E2-B713-DC5807F3D816}" dt="2022-03-03T09:43:47.026" v="1774" actId="1076"/>
          <ac:picMkLst>
            <pc:docMk/>
            <pc:sldMk cId="1481742311" sldId="289"/>
            <ac:picMk id="8" creationId="{A28D7028-1320-4658-8532-9F68B03BD39A}"/>
          </ac:picMkLst>
        </pc:picChg>
      </pc:sldChg>
      <pc:sldChg chg="addSp delSp modSp add mod">
        <pc:chgData name="Ornella ADAMA" userId="71fed27914a225a8" providerId="LiveId" clId="{D292131E-7579-47E2-B713-DC5807F3D816}" dt="2022-03-03T09:50:36.039" v="2082" actId="20577"/>
        <pc:sldMkLst>
          <pc:docMk/>
          <pc:sldMk cId="1240963113" sldId="290"/>
        </pc:sldMkLst>
        <pc:spChg chg="mod">
          <ac:chgData name="Ornella ADAMA" userId="71fed27914a225a8" providerId="LiveId" clId="{D292131E-7579-47E2-B713-DC5807F3D816}" dt="2022-03-03T09:46:41.350" v="1922" actId="20577"/>
          <ac:spMkLst>
            <pc:docMk/>
            <pc:sldMk cId="1240963113" sldId="290"/>
            <ac:spMk id="4" creationId="{4B9129AA-53E7-4045-82BD-4860726754C9}"/>
          </ac:spMkLst>
        </pc:spChg>
        <pc:spChg chg="del mod">
          <ac:chgData name="Ornella ADAMA" userId="71fed27914a225a8" providerId="LiveId" clId="{D292131E-7579-47E2-B713-DC5807F3D816}" dt="2022-03-03T09:46:49.958" v="1926" actId="478"/>
          <ac:spMkLst>
            <pc:docMk/>
            <pc:sldMk cId="1240963113" sldId="290"/>
            <ac:spMk id="7" creationId="{2D350E1A-4661-479C-BAC4-775FD35CF770}"/>
          </ac:spMkLst>
        </pc:spChg>
        <pc:spChg chg="add mod">
          <ac:chgData name="Ornella ADAMA" userId="71fed27914a225a8" providerId="LiveId" clId="{D292131E-7579-47E2-B713-DC5807F3D816}" dt="2022-03-03T09:50:36.039" v="2082" actId="20577"/>
          <ac:spMkLst>
            <pc:docMk/>
            <pc:sldMk cId="1240963113" sldId="290"/>
            <ac:spMk id="12" creationId="{1E4ABF28-A5C9-4EF9-B251-36147F77CF06}"/>
          </ac:spMkLst>
        </pc:spChg>
        <pc:picChg chg="del">
          <ac:chgData name="Ornella ADAMA" userId="71fed27914a225a8" providerId="LiveId" clId="{D292131E-7579-47E2-B713-DC5807F3D816}" dt="2022-03-03T09:46:45.066" v="1924" actId="478"/>
          <ac:picMkLst>
            <pc:docMk/>
            <pc:sldMk cId="1240963113" sldId="290"/>
            <ac:picMk id="6" creationId="{D73478EE-7E8C-48A9-8B72-CC699BFD7076}"/>
          </ac:picMkLst>
        </pc:picChg>
        <pc:picChg chg="del">
          <ac:chgData name="Ornella ADAMA" userId="71fed27914a225a8" providerId="LiveId" clId="{D292131E-7579-47E2-B713-DC5807F3D816}" dt="2022-03-03T09:46:43.601" v="1923" actId="478"/>
          <ac:picMkLst>
            <pc:docMk/>
            <pc:sldMk cId="1240963113" sldId="290"/>
            <ac:picMk id="8" creationId="{A28D7028-1320-4658-8532-9F68B03BD39A}"/>
          </ac:picMkLst>
        </pc:picChg>
        <pc:picChg chg="add mod">
          <ac:chgData name="Ornella ADAMA" userId="71fed27914a225a8" providerId="LiveId" clId="{D292131E-7579-47E2-B713-DC5807F3D816}" dt="2022-03-03T09:49:14.961" v="1952" actId="14100"/>
          <ac:picMkLst>
            <pc:docMk/>
            <pc:sldMk cId="1240963113" sldId="290"/>
            <ac:picMk id="9" creationId="{25EA4C6A-A05B-4567-9D14-770CE207FB27}"/>
          </ac:picMkLst>
        </pc:picChg>
        <pc:picChg chg="add mod">
          <ac:chgData name="Ornella ADAMA" userId="71fed27914a225a8" providerId="LiveId" clId="{D292131E-7579-47E2-B713-DC5807F3D816}" dt="2022-03-03T09:48:11.132" v="1940"/>
          <ac:picMkLst>
            <pc:docMk/>
            <pc:sldMk cId="1240963113" sldId="290"/>
            <ac:picMk id="10" creationId="{681F2B8D-2DD3-4464-A152-14C6D4A71A16}"/>
          </ac:picMkLst>
        </pc:picChg>
        <pc:picChg chg="add mod">
          <ac:chgData name="Ornella ADAMA" userId="71fed27914a225a8" providerId="LiveId" clId="{D292131E-7579-47E2-B713-DC5807F3D816}" dt="2022-03-03T09:48:49.233" v="1950" actId="1076"/>
          <ac:picMkLst>
            <pc:docMk/>
            <pc:sldMk cId="1240963113" sldId="290"/>
            <ac:picMk id="11" creationId="{BD9D7C63-3C6C-4FCC-86F7-48414692E7E7}"/>
          </ac:picMkLst>
        </pc:picChg>
      </pc:sldChg>
      <pc:sldChg chg="addSp delSp modSp add mod">
        <pc:chgData name="Ornella ADAMA" userId="71fed27914a225a8" providerId="LiveId" clId="{D292131E-7579-47E2-B713-DC5807F3D816}" dt="2022-03-03T09:52:17.382" v="2179" actId="1076"/>
        <pc:sldMkLst>
          <pc:docMk/>
          <pc:sldMk cId="1915121969" sldId="291"/>
        </pc:sldMkLst>
        <pc:spChg chg="mod">
          <ac:chgData name="Ornella ADAMA" userId="71fed27914a225a8" providerId="LiveId" clId="{D292131E-7579-47E2-B713-DC5807F3D816}" dt="2022-03-03T09:52:13.340" v="2177" actId="1076"/>
          <ac:spMkLst>
            <pc:docMk/>
            <pc:sldMk cId="1915121969" sldId="291"/>
            <ac:spMk id="12" creationId="{1E4ABF28-A5C9-4EF9-B251-36147F77CF06}"/>
          </ac:spMkLst>
        </pc:spChg>
        <pc:picChg chg="add mod">
          <ac:chgData name="Ornella ADAMA" userId="71fed27914a225a8" providerId="LiveId" clId="{D292131E-7579-47E2-B713-DC5807F3D816}" dt="2022-03-03T09:52:17.382" v="2179" actId="1076"/>
          <ac:picMkLst>
            <pc:docMk/>
            <pc:sldMk cId="1915121969" sldId="291"/>
            <ac:picMk id="7" creationId="{354188E7-0643-41D4-B148-CA40AB677C41}"/>
          </ac:picMkLst>
        </pc:picChg>
        <pc:picChg chg="add mod">
          <ac:chgData name="Ornella ADAMA" userId="71fed27914a225a8" providerId="LiveId" clId="{D292131E-7579-47E2-B713-DC5807F3D816}" dt="2022-03-03T09:52:15.441" v="2178" actId="1076"/>
          <ac:picMkLst>
            <pc:docMk/>
            <pc:sldMk cId="1915121969" sldId="291"/>
            <ac:picMk id="8" creationId="{E286687F-CF65-4CB8-A85A-5DE9C39A9488}"/>
          </ac:picMkLst>
        </pc:picChg>
        <pc:picChg chg="del">
          <ac:chgData name="Ornella ADAMA" userId="71fed27914a225a8" providerId="LiveId" clId="{D292131E-7579-47E2-B713-DC5807F3D816}" dt="2022-03-03T09:50:45.862" v="2084" actId="478"/>
          <ac:picMkLst>
            <pc:docMk/>
            <pc:sldMk cId="1915121969" sldId="291"/>
            <ac:picMk id="9" creationId="{25EA4C6A-A05B-4567-9D14-770CE207FB27}"/>
          </ac:picMkLst>
        </pc:picChg>
        <pc:picChg chg="del">
          <ac:chgData name="Ornella ADAMA" userId="71fed27914a225a8" providerId="LiveId" clId="{D292131E-7579-47E2-B713-DC5807F3D816}" dt="2022-03-03T09:50:47.654" v="2085" actId="478"/>
          <ac:picMkLst>
            <pc:docMk/>
            <pc:sldMk cId="1915121969" sldId="291"/>
            <ac:picMk id="11" creationId="{BD9D7C63-3C6C-4FCC-86F7-48414692E7E7}"/>
          </ac:picMkLst>
        </pc:picChg>
      </pc:sldChg>
      <pc:sldChg chg="modSp new mod">
        <pc:chgData name="Ornella ADAMA" userId="71fed27914a225a8" providerId="LiveId" clId="{D292131E-7579-47E2-B713-DC5807F3D816}" dt="2022-03-03T09:57:01.371" v="2440" actId="20577"/>
        <pc:sldMkLst>
          <pc:docMk/>
          <pc:sldMk cId="2041922503" sldId="292"/>
        </pc:sldMkLst>
        <pc:spChg chg="mod">
          <ac:chgData name="Ornella ADAMA" userId="71fed27914a225a8" providerId="LiveId" clId="{D292131E-7579-47E2-B713-DC5807F3D816}" dt="2022-03-03T09:53:13.948" v="2212" actId="20577"/>
          <ac:spMkLst>
            <pc:docMk/>
            <pc:sldMk cId="2041922503" sldId="292"/>
            <ac:spMk id="2" creationId="{E478AA27-5E13-4905-BE9A-11C67390D66D}"/>
          </ac:spMkLst>
        </pc:spChg>
        <pc:spChg chg="mod">
          <ac:chgData name="Ornella ADAMA" userId="71fed27914a225a8" providerId="LiveId" clId="{D292131E-7579-47E2-B713-DC5807F3D816}" dt="2022-03-03T09:57:01.371" v="2440" actId="20577"/>
          <ac:spMkLst>
            <pc:docMk/>
            <pc:sldMk cId="2041922503" sldId="292"/>
            <ac:spMk id="3" creationId="{BCFCEEE7-96F1-4EA3-9DCC-B78007A1BBD7}"/>
          </ac:spMkLst>
        </pc:spChg>
      </pc:sldChg>
      <pc:sldChg chg="modSp add mod">
        <pc:chgData name="Ornella ADAMA" userId="71fed27914a225a8" providerId="LiveId" clId="{D292131E-7579-47E2-B713-DC5807F3D816}" dt="2022-03-03T09:59:13.457" v="2523" actId="20577"/>
        <pc:sldMkLst>
          <pc:docMk/>
          <pc:sldMk cId="321143333" sldId="293"/>
        </pc:sldMkLst>
        <pc:spChg chg="mod">
          <ac:chgData name="Ornella ADAMA" userId="71fed27914a225a8" providerId="LiveId" clId="{D292131E-7579-47E2-B713-DC5807F3D816}" dt="2022-03-03T09:59:13.457" v="2523" actId="20577"/>
          <ac:spMkLst>
            <pc:docMk/>
            <pc:sldMk cId="321143333" sldId="293"/>
            <ac:spMk id="3" creationId="{BCFCEEE7-96F1-4EA3-9DCC-B78007A1BBD7}"/>
          </ac:spMkLst>
        </pc:spChg>
      </pc:sldChg>
      <pc:sldChg chg="addSp modSp add mod">
        <pc:chgData name="Ornella ADAMA" userId="71fed27914a225a8" providerId="LiveId" clId="{D292131E-7579-47E2-B713-DC5807F3D816}" dt="2022-03-03T10:02:23.090" v="2551" actId="1076"/>
        <pc:sldMkLst>
          <pc:docMk/>
          <pc:sldMk cId="694481552" sldId="294"/>
        </pc:sldMkLst>
        <pc:spChg chg="mod">
          <ac:chgData name="Ornella ADAMA" userId="71fed27914a225a8" providerId="LiveId" clId="{D292131E-7579-47E2-B713-DC5807F3D816}" dt="2022-03-03T09:59:46.652" v="2545" actId="20577"/>
          <ac:spMkLst>
            <pc:docMk/>
            <pc:sldMk cId="694481552" sldId="294"/>
            <ac:spMk id="2" creationId="{E478AA27-5E13-4905-BE9A-11C67390D66D}"/>
          </ac:spMkLst>
        </pc:spChg>
        <pc:spChg chg="mod">
          <ac:chgData name="Ornella ADAMA" userId="71fed27914a225a8" providerId="LiveId" clId="{D292131E-7579-47E2-B713-DC5807F3D816}" dt="2022-03-03T10:01:12.572" v="2547" actId="5793"/>
          <ac:spMkLst>
            <pc:docMk/>
            <pc:sldMk cId="694481552" sldId="294"/>
            <ac:spMk id="3" creationId="{BCFCEEE7-96F1-4EA3-9DCC-B78007A1BBD7}"/>
          </ac:spMkLst>
        </pc:spChg>
        <pc:picChg chg="add mod">
          <ac:chgData name="Ornella ADAMA" userId="71fed27914a225a8" providerId="LiveId" clId="{D292131E-7579-47E2-B713-DC5807F3D816}" dt="2022-03-03T10:02:23.090" v="2551" actId="1076"/>
          <ac:picMkLst>
            <pc:docMk/>
            <pc:sldMk cId="694481552" sldId="294"/>
            <ac:picMk id="4" creationId="{4B17A74C-7DCF-4E68-BFF1-4DC94BD7D05B}"/>
          </ac:picMkLst>
        </pc:picChg>
        <pc:picChg chg="add mod">
          <ac:chgData name="Ornella ADAMA" userId="71fed27914a225a8" providerId="LiveId" clId="{D292131E-7579-47E2-B713-DC5807F3D816}" dt="2022-03-03T10:02:20.475" v="2550" actId="1076"/>
          <ac:picMkLst>
            <pc:docMk/>
            <pc:sldMk cId="694481552" sldId="294"/>
            <ac:picMk id="5" creationId="{65C95085-E06F-4FE1-8F50-E4E34215A004}"/>
          </ac:picMkLst>
        </pc:picChg>
      </pc:sldChg>
      <pc:sldChg chg="addSp delSp modSp add mod ord">
        <pc:chgData name="Ornella ADAMA" userId="71fed27914a225a8" providerId="LiveId" clId="{D292131E-7579-47E2-B713-DC5807F3D816}" dt="2022-03-03T10:12:18.395" v="3022" actId="5793"/>
        <pc:sldMkLst>
          <pc:docMk/>
          <pc:sldMk cId="1653435767" sldId="295"/>
        </pc:sldMkLst>
        <pc:spChg chg="mod">
          <ac:chgData name="Ornella ADAMA" userId="71fed27914a225a8" providerId="LiveId" clId="{D292131E-7579-47E2-B713-DC5807F3D816}" dt="2022-03-03T10:02:45.937" v="2557" actId="20577"/>
          <ac:spMkLst>
            <pc:docMk/>
            <pc:sldMk cId="1653435767" sldId="295"/>
            <ac:spMk id="2" creationId="{00000000-0000-0000-0000-000000000000}"/>
          </ac:spMkLst>
        </pc:spChg>
        <pc:spChg chg="mod">
          <ac:chgData name="Ornella ADAMA" userId="71fed27914a225a8" providerId="LiveId" clId="{D292131E-7579-47E2-B713-DC5807F3D816}" dt="2022-03-03T10:09:02.737" v="2768" actId="20577"/>
          <ac:spMkLst>
            <pc:docMk/>
            <pc:sldMk cId="1653435767" sldId="295"/>
            <ac:spMk id="4" creationId="{4B9129AA-53E7-4045-82BD-4860726754C9}"/>
          </ac:spMkLst>
        </pc:spChg>
        <pc:spChg chg="mod">
          <ac:chgData name="Ornella ADAMA" userId="71fed27914a225a8" providerId="LiveId" clId="{D292131E-7579-47E2-B713-DC5807F3D816}" dt="2022-03-03T10:12:18.395" v="3022" actId="5793"/>
          <ac:spMkLst>
            <pc:docMk/>
            <pc:sldMk cId="1653435767" sldId="295"/>
            <ac:spMk id="12" creationId="{1E4ABF28-A5C9-4EF9-B251-36147F77CF06}"/>
          </ac:spMkLst>
        </pc:spChg>
        <pc:picChg chg="del">
          <ac:chgData name="Ornella ADAMA" userId="71fed27914a225a8" providerId="LiveId" clId="{D292131E-7579-47E2-B713-DC5807F3D816}" dt="2022-03-03T10:02:53.905" v="2558" actId="478"/>
          <ac:picMkLst>
            <pc:docMk/>
            <pc:sldMk cId="1653435767" sldId="295"/>
            <ac:picMk id="7" creationId="{354188E7-0643-41D4-B148-CA40AB677C41}"/>
          </ac:picMkLst>
        </pc:picChg>
        <pc:picChg chg="del">
          <ac:chgData name="Ornella ADAMA" userId="71fed27914a225a8" providerId="LiveId" clId="{D292131E-7579-47E2-B713-DC5807F3D816}" dt="2022-03-03T10:02:55.452" v="2559" actId="478"/>
          <ac:picMkLst>
            <pc:docMk/>
            <pc:sldMk cId="1653435767" sldId="295"/>
            <ac:picMk id="8" creationId="{E286687F-CF65-4CB8-A85A-5DE9C39A9488}"/>
          </ac:picMkLst>
        </pc:picChg>
        <pc:picChg chg="add mod">
          <ac:chgData name="Ornella ADAMA" userId="71fed27914a225a8" providerId="LiveId" clId="{D292131E-7579-47E2-B713-DC5807F3D816}" dt="2022-03-03T10:04:01.425" v="2566" actId="14100"/>
          <ac:picMkLst>
            <pc:docMk/>
            <pc:sldMk cId="1653435767" sldId="295"/>
            <ac:picMk id="9" creationId="{B2F795E9-80BF-4297-9902-8D2CC1939F68}"/>
          </ac:picMkLst>
        </pc:picChg>
        <pc:picChg chg="add mod">
          <ac:chgData name="Ornella ADAMA" userId="71fed27914a225a8" providerId="LiveId" clId="{D292131E-7579-47E2-B713-DC5807F3D816}" dt="2022-03-03T10:03:17.659" v="2562" actId="1076"/>
          <ac:picMkLst>
            <pc:docMk/>
            <pc:sldMk cId="1653435767" sldId="295"/>
            <ac:picMk id="10" creationId="{36D28F14-A852-49F0-97B6-0549D76E0355}"/>
          </ac:picMkLst>
        </pc:picChg>
      </pc:sldChg>
      <pc:sldChg chg="modSp add mod ord">
        <pc:chgData name="Ornella ADAMA" userId="71fed27914a225a8" providerId="LiveId" clId="{D292131E-7579-47E2-B713-DC5807F3D816}" dt="2022-03-03T10:19:59.408" v="3644" actId="14100"/>
        <pc:sldMkLst>
          <pc:docMk/>
          <pc:sldMk cId="3989613484" sldId="296"/>
        </pc:sldMkLst>
        <pc:spChg chg="mod">
          <ac:chgData name="Ornella ADAMA" userId="71fed27914a225a8" providerId="LiveId" clId="{D292131E-7579-47E2-B713-DC5807F3D816}" dt="2022-03-03T10:19:59.408" v="3644" actId="14100"/>
          <ac:spMkLst>
            <pc:docMk/>
            <pc:sldMk cId="3989613484" sldId="296"/>
            <ac:spMk id="2" creationId="{00000000-0000-0000-0000-000000000000}"/>
          </ac:spMkLst>
        </pc:spChg>
      </pc:sldChg>
      <pc:sldChg chg="modSp new mod ord">
        <pc:chgData name="Ornella ADAMA" userId="71fed27914a225a8" providerId="LiveId" clId="{D292131E-7579-47E2-B713-DC5807F3D816}" dt="2022-03-03T10:20:13.150" v="3648" actId="20577"/>
        <pc:sldMkLst>
          <pc:docMk/>
          <pc:sldMk cId="3926031871" sldId="297"/>
        </pc:sldMkLst>
        <pc:spChg chg="mod">
          <ac:chgData name="Ornella ADAMA" userId="71fed27914a225a8" providerId="LiveId" clId="{D292131E-7579-47E2-B713-DC5807F3D816}" dt="2022-03-03T10:20:13.150" v="3648" actId="20577"/>
          <ac:spMkLst>
            <pc:docMk/>
            <pc:sldMk cId="3926031871" sldId="297"/>
            <ac:spMk id="2" creationId="{3EC31A55-E38C-4981-817B-6B278E4EDBC5}"/>
          </ac:spMkLst>
        </pc:spChg>
        <pc:spChg chg="mod">
          <ac:chgData name="Ornella ADAMA" userId="71fed27914a225a8" providerId="LiveId" clId="{D292131E-7579-47E2-B713-DC5807F3D816}" dt="2022-03-03T10:18:52.553" v="3588" actId="20577"/>
          <ac:spMkLst>
            <pc:docMk/>
            <pc:sldMk cId="3926031871" sldId="297"/>
            <ac:spMk id="3" creationId="{CC6B61D3-4B26-4E3C-A1FE-10C67162BFBA}"/>
          </ac:spMkLst>
        </pc:spChg>
      </pc:sldChg>
      <pc:sldChg chg="modSp add mod">
        <pc:chgData name="Ornella ADAMA" userId="71fed27914a225a8" providerId="LiveId" clId="{D292131E-7579-47E2-B713-DC5807F3D816}" dt="2022-03-03T10:24:21.585" v="4125" actId="1076"/>
        <pc:sldMkLst>
          <pc:docMk/>
          <pc:sldMk cId="1508607061" sldId="298"/>
        </pc:sldMkLst>
        <pc:spChg chg="mod">
          <ac:chgData name="Ornella ADAMA" userId="71fed27914a225a8" providerId="LiveId" clId="{D292131E-7579-47E2-B713-DC5807F3D816}" dt="2022-03-03T10:20:19.121" v="3653" actId="20577"/>
          <ac:spMkLst>
            <pc:docMk/>
            <pc:sldMk cId="1508607061" sldId="298"/>
            <ac:spMk id="2" creationId="{3EC31A55-E38C-4981-817B-6B278E4EDBC5}"/>
          </ac:spMkLst>
        </pc:spChg>
        <pc:spChg chg="mod">
          <ac:chgData name="Ornella ADAMA" userId="71fed27914a225a8" providerId="LiveId" clId="{D292131E-7579-47E2-B713-DC5807F3D816}" dt="2022-03-03T10:24:21.585" v="4125" actId="1076"/>
          <ac:spMkLst>
            <pc:docMk/>
            <pc:sldMk cId="1508607061" sldId="298"/>
            <ac:spMk id="3" creationId="{CC6B61D3-4B26-4E3C-A1FE-10C67162BFBA}"/>
          </ac:spMkLst>
        </pc:spChg>
      </pc:sldChg>
      <pc:sldChg chg="addSp delSp modSp add mod ord modClrScheme chgLayout">
        <pc:chgData name="Ornella ADAMA" userId="71fed27914a225a8" providerId="LiveId" clId="{D292131E-7579-47E2-B713-DC5807F3D816}" dt="2022-03-03T10:31:48.465" v="4160" actId="255"/>
        <pc:sldMkLst>
          <pc:docMk/>
          <pc:sldMk cId="3655499757" sldId="299"/>
        </pc:sldMkLst>
        <pc:spChg chg="mod">
          <ac:chgData name="Ornella ADAMA" userId="71fed27914a225a8" providerId="LiveId" clId="{D292131E-7579-47E2-B713-DC5807F3D816}" dt="2022-03-03T10:31:48.465" v="4160" actId="255"/>
          <ac:spMkLst>
            <pc:docMk/>
            <pc:sldMk cId="3655499757" sldId="299"/>
            <ac:spMk id="2" creationId="{00000000-0000-0000-0000-000000000000}"/>
          </ac:spMkLst>
        </pc:spChg>
        <pc:spChg chg="add del mod">
          <ac:chgData name="Ornella ADAMA" userId="71fed27914a225a8" providerId="LiveId" clId="{D292131E-7579-47E2-B713-DC5807F3D816}" dt="2022-03-03T10:31:22.070" v="4150" actId="931"/>
          <ac:spMkLst>
            <pc:docMk/>
            <pc:sldMk cId="3655499757" sldId="299"/>
            <ac:spMk id="6" creationId="{3EF34349-33B4-4AC0-9FC3-1229B20CAE44}"/>
          </ac:spMkLst>
        </pc:spChg>
        <pc:spChg chg="add del mod">
          <ac:chgData name="Ornella ADAMA" userId="71fed27914a225a8" providerId="LiveId" clId="{D292131E-7579-47E2-B713-DC5807F3D816}" dt="2022-03-03T10:30:52.732" v="4146" actId="26606"/>
          <ac:spMkLst>
            <pc:docMk/>
            <pc:sldMk cId="3655499757" sldId="299"/>
            <ac:spMk id="8" creationId="{5CE531EF-07FE-46C6-9DFB-A6D9F351E9BA}"/>
          </ac:spMkLst>
        </pc:spChg>
        <pc:spChg chg="add del">
          <ac:chgData name="Ornella ADAMA" userId="71fed27914a225a8" providerId="LiveId" clId="{D292131E-7579-47E2-B713-DC5807F3D816}" dt="2022-03-03T10:31:29.126" v="4151" actId="478"/>
          <ac:spMkLst>
            <pc:docMk/>
            <pc:sldMk cId="3655499757" sldId="299"/>
            <ac:spMk id="13" creationId="{24598284-3755-4A92-B5F8-8AC1E8584E06}"/>
          </ac:spMkLst>
        </pc:spChg>
        <pc:picChg chg="add del mod modCrop">
          <ac:chgData name="Ornella ADAMA" userId="71fed27914a225a8" providerId="LiveId" clId="{D292131E-7579-47E2-B713-DC5807F3D816}" dt="2022-03-03T10:30:49.361" v="4144" actId="478"/>
          <ac:picMkLst>
            <pc:docMk/>
            <pc:sldMk cId="3655499757" sldId="299"/>
            <ac:picMk id="3" creationId="{E021263D-D713-4E91-8142-22D46633846A}"/>
          </ac:picMkLst>
        </pc:picChg>
        <pc:picChg chg="add del mod modCrop">
          <ac:chgData name="Ornella ADAMA" userId="71fed27914a225a8" providerId="LiveId" clId="{D292131E-7579-47E2-B713-DC5807F3D816}" dt="2022-03-03T10:31:11.505" v="4149" actId="478"/>
          <ac:picMkLst>
            <pc:docMk/>
            <pc:sldMk cId="3655499757" sldId="299"/>
            <ac:picMk id="5" creationId="{FD0AC8EB-6676-4452-A258-A8E3930DE8C0}"/>
          </ac:picMkLst>
        </pc:picChg>
        <pc:picChg chg="add mod">
          <ac:chgData name="Ornella ADAMA" userId="71fed27914a225a8" providerId="LiveId" clId="{D292131E-7579-47E2-B713-DC5807F3D816}" dt="2022-03-03T10:31:22.070" v="4150" actId="931"/>
          <ac:picMkLst>
            <pc:docMk/>
            <pc:sldMk cId="3655499757" sldId="299"/>
            <ac:picMk id="9" creationId="{C2B387B3-BF96-4658-80A2-37458B28E7E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77F908-BEE5-49ED-AA15-F4D8E46F5216}" type="datetime1">
              <a:rPr lang="fr-FR" smtClean="0"/>
              <a:t>03/03/2022</a:t>
            </a:fld>
            <a:endParaRPr lang="fr-FR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30D462-968B-40B1-9DF9-E50DC118B5B8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sz="1200" i="1">
                <a:latin typeface="Arial" pitchFamily="34" charset="0"/>
                <a:cs typeface="Arial" pitchFamily="34" charset="0"/>
              </a:rPr>
              <a:t>Pour remplacer l’image sur cette diapositive, sélectionnez-la et supprimez-la. Cliquez ensuite sur l’icône Images dans l’espace réservé pour insérer votre image.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430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13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26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599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75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266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018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147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102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53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055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45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18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552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87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1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16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792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127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16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fr-FR" sz="1800" noProof="0"/>
          </a:p>
        </p:txBody>
      </p:sp>
      <p:sp>
        <p:nvSpPr>
          <p:cNvPr id="7" name="Forme libre 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sz="1800" noProof="0"/>
          </a:p>
        </p:txBody>
      </p:sp>
      <p:sp>
        <p:nvSpPr>
          <p:cNvPr id="8" name="Forme libre 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sz="1800" noProof="0"/>
          </a:p>
        </p:txBody>
      </p: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 rtl="0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0FE1D4-BAA3-4C51-9316-734A2578A75B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eux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Rectangle 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2" name="Rectangle 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’image 2" descr="Espace réservé vide pour ajouter une image. Cliquez sur l’espace réservé et sélectionnez l’image à ajoute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ACE2EF-DF1B-480F-8258-1536A65FC6D5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E3742-CAFC-4168-B6AD-B8D7D9A49F7B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 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0CB63E-6E22-4C04-BC63-02C02C71D9D6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990C3-FF25-41AB-946F-0A0C7F2E70EA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sz="1800" noProof="0"/>
          </a:p>
        </p:txBody>
      </p:sp>
      <p:sp>
        <p:nvSpPr>
          <p:cNvPr id="11" name="Forme libre 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sz="1800" noProof="0"/>
          </a:p>
        </p:txBody>
      </p:sp>
      <p:sp>
        <p:nvSpPr>
          <p:cNvPr id="12" name="Forme libre 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sz="1800" noProof="0"/>
          </a:p>
        </p:txBody>
      </p: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 rtl="0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15" name="Espace réservé d’image 14" descr="Espace réservé vide pour ajouter une image. Cliquez sur l’espace réservé et sélectionnez l’image à ajoute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sz="1800" noProof="0"/>
          </a:p>
        </p:txBody>
      </p:sp>
      <p:sp>
        <p:nvSpPr>
          <p:cNvPr id="8" name="Forme libre 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sz="1800" noProof="0"/>
          </a:p>
        </p:txBody>
      </p:sp>
      <p:sp>
        <p:nvSpPr>
          <p:cNvPr id="9" name="Forme libre 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sz="1800" noProof="0"/>
          </a:p>
        </p:txBody>
      </p:sp>
      <p:sp>
        <p:nvSpPr>
          <p:cNvPr id="10" name="Forme libre 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fr-FR" sz="1800" noProof="0"/>
          </a:p>
        </p:txBody>
      </p:sp>
      <p:sp>
        <p:nvSpPr>
          <p:cNvPr id="2" name="Titre 1"/>
          <p:cNvSpPr>
            <a:spLocks noGrp="1"/>
          </p:cNvSpPr>
          <p:nvPr>
            <p:ph type="title" hasCustomPrompt="1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 rtl="0"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BADD09-8160-4139-91BF-F9B7A61D0147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D04430-DEF4-4671-9B8D-A76D52610D8B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FAFD83-6A28-4AE1-ADA5-746B248024C9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F953F8-D3C4-4221-AEDE-52BE6F2DD826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5F843-46AD-4534-8C69-E1C981C7F879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 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Rectangle 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B3D1012D-6AF5-4519-91F9-5E5553BB3C62}" type="datetime1">
              <a:rPr lang="fr-FR" noProof="0" smtClean="0"/>
              <a:t>03/03/2022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469F1F02-25C3-4F93-9232-63CE9A47BE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881" r="5345"/>
          <a:stretch/>
        </p:blipFill>
        <p:spPr>
          <a:xfrm>
            <a:off x="5985164" y="-25714"/>
            <a:ext cx="6206835" cy="6883714"/>
          </a:xfrm>
          <a:prstGeom prst="rect">
            <a:avLst/>
          </a:prstGeom>
        </p:spPr>
      </p:pic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381001" y="2087418"/>
            <a:ext cx="5120640" cy="1432086"/>
          </a:xfrm>
        </p:spPr>
        <p:txBody>
          <a:bodyPr rtlCol="0"/>
          <a:lstStyle/>
          <a:p>
            <a:pPr rtl="0"/>
            <a:r>
              <a:rPr lang="fr-FR" dirty="0"/>
              <a:t>Projet: Dispositif BLE Beacon</a:t>
            </a:r>
          </a:p>
        </p:txBody>
      </p:sp>
      <p:sp>
        <p:nvSpPr>
          <p:cNvPr id="3" name="Sous-titre 2"/>
          <p:cNvSpPr>
            <a:spLocks noGrp="1"/>
          </p:cNvSpPr>
          <p:nvPr>
            <p:ph type="subTitle" idx="1"/>
          </p:nvPr>
        </p:nvSpPr>
        <p:spPr>
          <a:xfrm>
            <a:off x="381001" y="3979827"/>
            <a:ext cx="5120640" cy="1600200"/>
          </a:xfrm>
        </p:spPr>
        <p:txBody>
          <a:bodyPr rtlCol="0"/>
          <a:lstStyle/>
          <a:p>
            <a:pPr algn="ctr" rtl="0"/>
            <a:r>
              <a:rPr lang="fr-FR" sz="1800" dirty="0"/>
              <a:t>Auteurs: </a:t>
            </a:r>
            <a:r>
              <a:rPr lang="fr-FR" sz="1800" dirty="0" err="1"/>
              <a:t>Ayele</a:t>
            </a:r>
            <a:r>
              <a:rPr lang="fr-FR" sz="1800" dirty="0"/>
              <a:t> ADAMA/Issa EL-HOMAINI </a:t>
            </a:r>
          </a:p>
          <a:p>
            <a:pPr algn="ctr" rtl="0"/>
            <a:r>
              <a:rPr lang="fr-FR" sz="1800" dirty="0"/>
              <a:t>Tuteur: Mr </a:t>
            </a:r>
            <a:r>
              <a:rPr lang="fr-FR" sz="1800" dirty="0" err="1"/>
              <a:t>Eric</a:t>
            </a:r>
            <a:r>
              <a:rPr lang="fr-FR" sz="1800" dirty="0"/>
              <a:t> PIGEON </a:t>
            </a:r>
          </a:p>
          <a:p>
            <a:pPr algn="ctr" rtl="0"/>
            <a:r>
              <a:rPr lang="fr-FR" sz="1800" dirty="0"/>
              <a:t>Année Scolaire: 2021-2022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C2CDB61-3E37-4AFB-9C4D-AEC7393D1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036"/>
            <a:ext cx="2383743" cy="12985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95E86C-ED46-47C4-9C8C-FFC14B23C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828" y="140036"/>
            <a:ext cx="2097206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/>
              <a:t>Dongle USB: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725810-2517-4822-82C4-8C664034D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52"/>
          <a:stretch/>
        </p:blipFill>
        <p:spPr>
          <a:xfrm>
            <a:off x="0" y="2708920"/>
            <a:ext cx="6183790" cy="3463280"/>
          </a:xfrm>
          <a:prstGeom prst="rect">
            <a:avLst/>
          </a:prstGeom>
        </p:spPr>
      </p:pic>
      <p:pic>
        <p:nvPicPr>
          <p:cNvPr id="9" name="Image 8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7CE5DF4-0481-466C-8578-F4477747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2"/>
          <a:stretch/>
        </p:blipFill>
        <p:spPr>
          <a:xfrm>
            <a:off x="6372860" y="2708920"/>
            <a:ext cx="5819140" cy="34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9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Logiciels utilisés:</a:t>
            </a:r>
          </a:p>
          <a:p>
            <a:pPr lvl="1">
              <a:lnSpc>
                <a:spcPct val="100000"/>
              </a:lnSpc>
            </a:pPr>
            <a:r>
              <a:rPr lang="fr-FR" b="1" dirty="0"/>
              <a:t>STM32CubeMX</a:t>
            </a:r>
            <a:r>
              <a:rPr lang="fr-FR" dirty="0"/>
              <a:t>: pour configurer les périphériques, l’horloge, les bibliothèques et générer le code correspondant</a:t>
            </a:r>
          </a:p>
          <a:p>
            <a:pPr lvl="1">
              <a:lnSpc>
                <a:spcPct val="100000"/>
              </a:lnSpc>
            </a:pPr>
            <a:r>
              <a:rPr lang="fr-FR" b="1" dirty="0" err="1"/>
              <a:t>Atollic</a:t>
            </a:r>
            <a:r>
              <a:rPr lang="fr-FR" b="1" dirty="0"/>
              <a:t> </a:t>
            </a:r>
            <a:r>
              <a:rPr lang="fr-FR" b="1" dirty="0" err="1"/>
              <a:t>TrueStudio</a:t>
            </a:r>
            <a:r>
              <a:rPr lang="fr-FR" dirty="0"/>
              <a:t>: IDE pour modifier et adapter le code généré par STM32CubeMX au besoin</a:t>
            </a:r>
          </a:p>
          <a:p>
            <a:pPr lvl="1">
              <a:lnSpc>
                <a:spcPct val="100000"/>
              </a:lnSpc>
            </a:pPr>
            <a:r>
              <a:rPr lang="fr-FR" b="1" dirty="0"/>
              <a:t>STM32CubeIDE</a:t>
            </a:r>
            <a:r>
              <a:rPr lang="fr-FR" dirty="0"/>
              <a:t>: IDE intégrant STM32CubeMX soit </a:t>
            </a:r>
            <a:r>
              <a:rPr lang="fr-FR" dirty="0" err="1"/>
              <a:t>Atollic</a:t>
            </a:r>
            <a:r>
              <a:rPr lang="fr-FR" dirty="0"/>
              <a:t> TrueStudio+STM32CubeMX</a:t>
            </a:r>
          </a:p>
          <a:p>
            <a:pPr lvl="1">
              <a:lnSpc>
                <a:spcPct val="100000"/>
              </a:lnSpc>
            </a:pPr>
            <a:r>
              <a:rPr lang="fr-FR" b="1" dirty="0"/>
              <a:t>STM32CubeProgrammer</a:t>
            </a:r>
            <a:r>
              <a:rPr lang="fr-FR" dirty="0"/>
              <a:t>: pour téléverser les codes sur le microcontrôleur</a:t>
            </a:r>
          </a:p>
          <a:p>
            <a:pPr lvl="1">
              <a:lnSpc>
                <a:spcPct val="100000"/>
              </a:lnSpc>
            </a:pPr>
            <a:r>
              <a:rPr lang="fr-FR" b="1" dirty="0"/>
              <a:t>STM32CubeMonitor-RF</a:t>
            </a:r>
            <a:r>
              <a:rPr lang="fr-FR" dirty="0"/>
              <a:t>: pour tester les performances du BLE</a:t>
            </a:r>
          </a:p>
        </p:txBody>
      </p:sp>
    </p:spTree>
    <p:extLst>
      <p:ext uri="{BB962C8B-B14F-4D97-AF65-F5344CB8AC3E}">
        <p14:creationId xmlns:p14="http://schemas.microsoft.com/office/powerpoint/2010/main" val="313904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Communication entre les deux processeurs du microcontrôleur: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EB7DCD-A41A-45DB-80EF-EBDA7289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552073"/>
            <a:ext cx="5284973" cy="37418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D350E1A-4661-479C-BAC4-775FD35CF770}"/>
              </a:ext>
            </a:extLst>
          </p:cNvPr>
          <p:cNvSpPr txBox="1"/>
          <p:nvPr/>
        </p:nvSpPr>
        <p:spPr>
          <a:xfrm>
            <a:off x="6793675" y="2552073"/>
            <a:ext cx="5200403" cy="337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HSEM</a:t>
            </a:r>
            <a:r>
              <a:rPr lang="fr-FR" dirty="0"/>
              <a:t>: sémaphore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IPCC</a:t>
            </a:r>
            <a:r>
              <a:rPr lang="fr-FR" dirty="0"/>
              <a:t> (Inter-Processor Communication Controller: échange des interruptions entre les deux CPU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SRAM2</a:t>
            </a:r>
            <a:r>
              <a:rPr lang="fr-FR" dirty="0"/>
              <a:t>: zone de RAM partagée entre les deux CPU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err="1"/>
              <a:t>MailBox</a:t>
            </a:r>
            <a:r>
              <a:rPr lang="fr-FR" dirty="0"/>
              <a:t>: méthode d’échange des données entre les deux CPU</a:t>
            </a:r>
          </a:p>
        </p:txBody>
      </p:sp>
    </p:spTree>
    <p:extLst>
      <p:ext uri="{BB962C8B-B14F-4D97-AF65-F5344CB8AC3E}">
        <p14:creationId xmlns:p14="http://schemas.microsoft.com/office/powerpoint/2010/main" val="33461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2F711-9DA5-476B-AAA9-3ACFBC23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2-1- Développement de la bibliothèque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21C6F3-BC3F-44CE-B1AA-BD60027FA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Couches essentielles pour la communication BLE: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GAP (</a:t>
            </a:r>
            <a:r>
              <a:rPr lang="fr-FR" dirty="0" err="1"/>
              <a:t>Generic</a:t>
            </a:r>
            <a:r>
              <a:rPr lang="fr-FR" dirty="0"/>
              <a:t> Access Profil): établit le lien et le contrôle de connexion entre deux appareils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GATT (</a:t>
            </a:r>
            <a:r>
              <a:rPr lang="fr-FR" dirty="0" err="1"/>
              <a:t>Generic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 Profile): permet de structurer, présenter et transférer les données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ATT (</a:t>
            </a:r>
            <a:r>
              <a:rPr lang="fr-FR" dirty="0" err="1"/>
              <a:t>ATTribute</a:t>
            </a:r>
            <a:r>
              <a:rPr lang="fr-FR" dirty="0"/>
              <a:t> Protocol): permet à un serveur d’exposer à un client un ensemble d’attributs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HCI: permet l’interaction entre les deux CPU </a:t>
            </a:r>
          </a:p>
        </p:txBody>
      </p:sp>
    </p:spTree>
    <p:extLst>
      <p:ext uri="{BB962C8B-B14F-4D97-AF65-F5344CB8AC3E}">
        <p14:creationId xmlns:p14="http://schemas.microsoft.com/office/powerpoint/2010/main" val="1129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Communication entre les deux processeurs du microcontrôleur: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350E1A-4661-479C-BAC4-775FD35CF770}"/>
              </a:ext>
            </a:extLst>
          </p:cNvPr>
          <p:cNvSpPr txBox="1"/>
          <p:nvPr/>
        </p:nvSpPr>
        <p:spPr>
          <a:xfrm>
            <a:off x="6793675" y="2552073"/>
            <a:ext cx="5200403" cy="2959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Serveur (GAP) envoie des trames Bluetooth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Client (GAP) envoie une requête de connexion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Serveur accepte la connexion et elle s’établit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Serveur(GATT) propose ses services et caractéristiques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Client (GATT) se connecte aux services et caractéristiques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28E3AE-674F-4539-AAE0-5C5F288E1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1" y="2487575"/>
            <a:ext cx="6511637" cy="35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1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Services et caractéristiques: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350E1A-4661-479C-BAC4-775FD35CF770}"/>
              </a:ext>
            </a:extLst>
          </p:cNvPr>
          <p:cNvSpPr txBox="1"/>
          <p:nvPr/>
        </p:nvSpPr>
        <p:spPr>
          <a:xfrm>
            <a:off x="6096000" y="2730203"/>
            <a:ext cx="5200403" cy="240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Service: ensemble de données et de comportements permettant d’accomplir une fonction ou une fonctionnalité particulière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Caractéristique: Valeur utilisée dans un service</a:t>
            </a:r>
          </a:p>
          <a:p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D180BC-06E9-4014-89DF-105FBED2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9695"/>
            <a:ext cx="4121253" cy="3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98E08-01BF-4B83-9348-791D8B4E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2-1- Développement de la bibliothèque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D7065-ED56-4E32-8CA4-B7229FA6B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Trame Beacon: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6E5133-766A-4B12-8931-BBEE5C096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2249507"/>
            <a:ext cx="7496175" cy="422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3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notre bibliothèque: 1 service et 4 caractéristiques: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350E1A-4661-479C-BAC4-775FD35CF770}"/>
              </a:ext>
            </a:extLst>
          </p:cNvPr>
          <p:cNvSpPr txBox="1"/>
          <p:nvPr/>
        </p:nvSpPr>
        <p:spPr>
          <a:xfrm>
            <a:off x="6793675" y="2552073"/>
            <a:ext cx="5200403" cy="27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Power: pour configurer la portée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Major: pour configurer le major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Minor: pour configurer le minor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Validate</a:t>
            </a:r>
            <a:r>
              <a:rPr lang="fr-FR" dirty="0"/>
              <a:t>: pour appliquer les valeurs de la portée, du major et du minor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6D8229-3881-41CA-A036-29A5C09D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5604"/>
            <a:ext cx="429787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1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fonctions nécessaires pour configurer la balise en iBeacon et adapter la trame aux valeurs choisies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350E1A-4661-479C-BAC4-775FD35CF770}"/>
              </a:ext>
            </a:extLst>
          </p:cNvPr>
          <p:cNvSpPr txBox="1"/>
          <p:nvPr/>
        </p:nvSpPr>
        <p:spPr>
          <a:xfrm>
            <a:off x="6793675" y="2314567"/>
            <a:ext cx="5200403" cy="420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err="1"/>
              <a:t>IBeacon_Process</a:t>
            </a:r>
            <a:r>
              <a:rPr lang="fr-FR" b="1" dirty="0"/>
              <a:t>() </a:t>
            </a:r>
            <a:r>
              <a:rPr lang="fr-FR" dirty="0"/>
              <a:t>: fonction qui permet de basculer vers iBeacon 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err="1"/>
              <a:t>aci_hal_set_tx_power_level</a:t>
            </a:r>
            <a:r>
              <a:rPr lang="fr-FR" b="1" dirty="0"/>
              <a:t> (1, Power[</a:t>
            </a:r>
            <a:r>
              <a:rPr lang="fr-FR" b="1" dirty="0" err="1"/>
              <a:t>indexPower</a:t>
            </a:r>
            <a:r>
              <a:rPr lang="fr-FR" b="1" dirty="0"/>
              <a:t>]) </a:t>
            </a:r>
            <a:r>
              <a:rPr lang="fr-FR" dirty="0"/>
              <a:t>: fonction qui permet de changer la puissance d’émission.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err="1"/>
              <a:t>aci_gap_update_adv_data</a:t>
            </a:r>
            <a:r>
              <a:rPr lang="fr-FR" b="1" dirty="0"/>
              <a:t> (</a:t>
            </a:r>
            <a:r>
              <a:rPr lang="fr-FR" b="1" dirty="0" err="1"/>
              <a:t>sizeof</a:t>
            </a:r>
            <a:r>
              <a:rPr lang="fr-FR" b="1" dirty="0"/>
              <a:t>(</a:t>
            </a:r>
            <a:r>
              <a:rPr lang="fr-FR" b="1" dirty="0" err="1"/>
              <a:t>service_data</a:t>
            </a:r>
            <a:r>
              <a:rPr lang="fr-FR" b="1" dirty="0"/>
              <a:t>), </a:t>
            </a:r>
            <a:r>
              <a:rPr lang="fr-FR" b="1" dirty="0" err="1"/>
              <a:t>service_data</a:t>
            </a:r>
            <a:r>
              <a:rPr lang="fr-FR" b="1" dirty="0"/>
              <a:t>) </a:t>
            </a:r>
            <a:r>
              <a:rPr lang="fr-FR" dirty="0"/>
              <a:t>: fonction qui permet de changer la trame iBeacon.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102521D-8A5D-49DB-9DFC-66E54B4D1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8" y="2618221"/>
            <a:ext cx="6381567" cy="33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4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Deux applications pour adapter l’application </a:t>
            </a:r>
            <a:r>
              <a:rPr lang="fr-FR" dirty="0" err="1"/>
              <a:t>Vikazimut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350E1A-4661-479C-BAC4-775FD35CF770}"/>
              </a:ext>
            </a:extLst>
          </p:cNvPr>
          <p:cNvSpPr txBox="1"/>
          <p:nvPr/>
        </p:nvSpPr>
        <p:spPr>
          <a:xfrm>
            <a:off x="6815249" y="3161135"/>
            <a:ext cx="5200403" cy="16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MyBLE</a:t>
            </a:r>
            <a:r>
              <a:rPr lang="fr-FR" dirty="0"/>
              <a:t>: pour la configuration de la balise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My_App_Scan</a:t>
            </a:r>
            <a:r>
              <a:rPr lang="fr-FR" dirty="0"/>
              <a:t> pour la récupération de la trame iBeacon</a:t>
            </a:r>
          </a:p>
        </p:txBody>
      </p:sp>
      <p:pic>
        <p:nvPicPr>
          <p:cNvPr id="6" name="Picture 796351839">
            <a:extLst>
              <a:ext uri="{FF2B5EF4-FFF2-40B4-BE49-F238E27FC236}">
                <a16:creationId xmlns:a16="http://schemas.microsoft.com/office/drawing/2014/main" id="{D73478EE-7E8C-48A9-8B72-CC699BFD70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2" y="2301654"/>
            <a:ext cx="2824497" cy="4424615"/>
          </a:xfrm>
          <a:prstGeom prst="rect">
            <a:avLst/>
          </a:prstGeom>
        </p:spPr>
      </p:pic>
      <p:pic>
        <p:nvPicPr>
          <p:cNvPr id="8" name="Picture 123120850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8D7028-1320-4658-8532-9F68B03BD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96" y="2266029"/>
            <a:ext cx="2824496" cy="442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endParaRPr lang="fr-FR" dirty="0"/>
          </a:p>
          <a:p>
            <a:pPr marL="457200" indent="-457200" rtl="0">
              <a:buFont typeface="+mj-lt"/>
              <a:buAutoNum type="arabicPeriod"/>
            </a:pPr>
            <a:r>
              <a:rPr lang="fr-FR" dirty="0"/>
              <a:t> Introduction</a:t>
            </a:r>
          </a:p>
          <a:p>
            <a:pPr marL="457200" indent="-457200" rtl="0">
              <a:buFont typeface="+mj-lt"/>
              <a:buAutoNum type="arabicPeriod"/>
            </a:pPr>
            <a:r>
              <a:rPr lang="fr-FR" dirty="0"/>
              <a:t> Missions effectuées</a:t>
            </a:r>
          </a:p>
          <a:p>
            <a:pPr marL="731520" lvl="1" indent="-457200">
              <a:buFont typeface="+mj-lt"/>
              <a:buAutoNum type="arabicPeriod"/>
            </a:pPr>
            <a:r>
              <a:rPr lang="fr-FR" dirty="0"/>
              <a:t>Développement de la bibliothèque</a:t>
            </a:r>
          </a:p>
          <a:p>
            <a:pPr marL="731520" lvl="1" indent="-457200">
              <a:buFont typeface="+mj-lt"/>
              <a:buAutoNum type="arabicPeriod"/>
            </a:pPr>
            <a:r>
              <a:rPr lang="fr-FR" dirty="0"/>
              <a:t>Dimensionnement énergétique</a:t>
            </a:r>
          </a:p>
          <a:p>
            <a:pPr marL="731520" lvl="1" indent="-457200">
              <a:buFont typeface="+mj-lt"/>
              <a:buAutoNum type="arabicPeriod"/>
            </a:pPr>
            <a:r>
              <a:rPr lang="fr-FR" dirty="0"/>
              <a:t>Conception du boîtier</a:t>
            </a:r>
          </a:p>
          <a:p>
            <a:pPr marL="457200" indent="-457200" rtl="0">
              <a:buFont typeface="+mj-lt"/>
              <a:buAutoNum type="arabicPeriod"/>
            </a:pPr>
            <a:r>
              <a:rPr lang="fr-FR" dirty="0"/>
              <a:t>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Site web pour adapter le site web </a:t>
            </a:r>
            <a:r>
              <a:rPr lang="fr-FR" dirty="0" err="1"/>
              <a:t>Vikazimut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5EA4C6A-A05B-4567-9D14-770CE207F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63" b="10206"/>
          <a:stretch/>
        </p:blipFill>
        <p:spPr bwMode="auto">
          <a:xfrm>
            <a:off x="88198" y="2541930"/>
            <a:ext cx="3930735" cy="28375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9D7C63-3C6C-4FCC-86F7-48414692E7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3" b="15693"/>
          <a:stretch/>
        </p:blipFill>
        <p:spPr bwMode="auto">
          <a:xfrm>
            <a:off x="4018933" y="2382520"/>
            <a:ext cx="4629150" cy="3789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E4ABF28-A5C9-4EF9-B251-36147F77CF06}"/>
              </a:ext>
            </a:extLst>
          </p:cNvPr>
          <p:cNvSpPr txBox="1"/>
          <p:nvPr/>
        </p:nvSpPr>
        <p:spPr>
          <a:xfrm>
            <a:off x="8252165" y="2567363"/>
            <a:ext cx="4061314" cy="16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Interface du site web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Connexion à la balise par Bluetooth</a:t>
            </a:r>
          </a:p>
        </p:txBody>
      </p:sp>
    </p:spTree>
    <p:extLst>
      <p:ext uri="{BB962C8B-B14F-4D97-AF65-F5344CB8AC3E}">
        <p14:creationId xmlns:p14="http://schemas.microsoft.com/office/powerpoint/2010/main" val="124096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Site web pour adapter le site web </a:t>
            </a:r>
            <a:r>
              <a:rPr lang="fr-FR" dirty="0" err="1"/>
              <a:t>Vikazimut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E4ABF28-A5C9-4EF9-B251-36147F77CF06}"/>
              </a:ext>
            </a:extLst>
          </p:cNvPr>
          <p:cNvSpPr txBox="1"/>
          <p:nvPr/>
        </p:nvSpPr>
        <p:spPr>
          <a:xfrm>
            <a:off x="8442170" y="2733618"/>
            <a:ext cx="4061314" cy="16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Configuration de la balise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Balise configurée comme iBeacon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4188E7-0643-41D4-B148-CA40AB677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58" b="9868"/>
          <a:stretch/>
        </p:blipFill>
        <p:spPr bwMode="auto">
          <a:xfrm>
            <a:off x="154379" y="2448098"/>
            <a:ext cx="4476997" cy="3335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86687F-CF65-4CB8-A85A-5DE9C39A9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6" y="2501538"/>
            <a:ext cx="4310744" cy="32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2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AA27-5E13-4905-BE9A-11C67390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2-2- Dimensionnement énergétique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CEEE7-96F1-4EA3-9DCC-B78007A1B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Impossibilité du calcul exact de la portée à cause de l’environnement et des obstacles donc définition de 3 zones:</a:t>
            </a:r>
          </a:p>
          <a:p>
            <a:pPr lvl="1"/>
            <a:r>
              <a:rPr lang="fr-FR" dirty="0"/>
              <a:t>Zone proche avec une puissance de -20.85 dBm soit 8.22 </a:t>
            </a:r>
            <a:r>
              <a:rPr lang="fr-FR" dirty="0" err="1"/>
              <a:t>uW</a:t>
            </a:r>
            <a:r>
              <a:rPr lang="fr-FR" dirty="0"/>
              <a:t> ;</a:t>
            </a:r>
          </a:p>
          <a:p>
            <a:pPr lvl="1"/>
            <a:r>
              <a:rPr lang="fr-FR" dirty="0"/>
              <a:t>Zone normale avec une puissance de -12.05 dBm soit 0.062 mW ;</a:t>
            </a:r>
          </a:p>
          <a:p>
            <a:pPr lvl="1"/>
            <a:r>
              <a:rPr lang="fr-FR" dirty="0"/>
              <a:t>Zone éloignée avec une puissance de -3.15 dBm soit 0.484 mW.</a:t>
            </a:r>
          </a:p>
          <a:p>
            <a:r>
              <a:rPr lang="fr-FR" dirty="0"/>
              <a:t>Autonomie d’au moins 2 ans donc 17520 heures</a:t>
            </a:r>
          </a:p>
          <a:p>
            <a:r>
              <a:rPr lang="fr-FR" dirty="0"/>
              <a:t>Energie(</a:t>
            </a:r>
            <a:r>
              <a:rPr lang="fr-FR" dirty="0" err="1"/>
              <a:t>mWh</a:t>
            </a:r>
            <a:r>
              <a:rPr lang="fr-FR" dirty="0"/>
              <a:t>)=Puissance (mW)*durée (h):</a:t>
            </a:r>
          </a:p>
          <a:p>
            <a:pPr lvl="1"/>
            <a:r>
              <a:rPr lang="fr-FR" dirty="0"/>
              <a:t>Zone proche : 144.01 </a:t>
            </a:r>
            <a:r>
              <a:rPr lang="fr-FR" dirty="0" err="1"/>
              <a:t>mWh</a:t>
            </a:r>
            <a:endParaRPr lang="fr-FR" dirty="0"/>
          </a:p>
          <a:p>
            <a:pPr lvl="1"/>
            <a:r>
              <a:rPr lang="fr-FR" dirty="0"/>
              <a:t>Zone normale : 1086.24 </a:t>
            </a:r>
            <a:r>
              <a:rPr lang="fr-FR" dirty="0" err="1"/>
              <a:t>mWh</a:t>
            </a:r>
            <a:endParaRPr lang="fr-FR" dirty="0"/>
          </a:p>
          <a:p>
            <a:pPr lvl="1"/>
            <a:r>
              <a:rPr lang="fr-FR" dirty="0"/>
              <a:t>Zone éloignée : 8479.68 </a:t>
            </a:r>
            <a:r>
              <a:rPr lang="fr-FR" dirty="0" err="1"/>
              <a:t>mWh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192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AA27-5E13-4905-BE9A-11C67390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2-2- Dimensionnement énergétique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CEEE7-96F1-4EA3-9DCC-B78007A1B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l’utilisation d’une pile bouton de 3V:  </a:t>
            </a:r>
          </a:p>
          <a:p>
            <a:pPr marL="0" indent="0" algn="ctr">
              <a:buNone/>
            </a:pPr>
            <a:r>
              <a:rPr lang="fr-FR" dirty="0"/>
              <a:t>Capacité(mAh)=Energie (</a:t>
            </a:r>
            <a:r>
              <a:rPr lang="fr-FR" dirty="0" err="1"/>
              <a:t>mWh</a:t>
            </a:r>
            <a:r>
              <a:rPr lang="fr-FR" dirty="0"/>
              <a:t>)/3V</a:t>
            </a:r>
          </a:p>
          <a:p>
            <a:pPr marL="0" indent="0" algn="ctr">
              <a:buNone/>
            </a:pPr>
            <a:endParaRPr lang="fr-FR" dirty="0"/>
          </a:p>
          <a:p>
            <a:pPr lvl="1"/>
            <a:r>
              <a:rPr lang="fr-FR" dirty="0"/>
              <a:t>Zone proche : 48 mAh</a:t>
            </a:r>
          </a:p>
          <a:p>
            <a:pPr lvl="1"/>
            <a:r>
              <a:rPr lang="fr-FR" dirty="0"/>
              <a:t>Zone normale : 362.08 mAh</a:t>
            </a:r>
          </a:p>
          <a:p>
            <a:pPr lvl="1"/>
            <a:r>
              <a:rPr lang="fr-FR" dirty="0"/>
              <a:t>Zone éloignée : 2826.56 mAh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14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AA27-5E13-4905-BE9A-11C67390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2-2- Conception du boîtier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CEEE7-96F1-4EA3-9DCC-B78007A1B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004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17A74C-7DCF-4E68-BFF1-4DC94BD7D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9" y="2101747"/>
            <a:ext cx="2749550" cy="33432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5C95085-E06F-4FE1-8F50-E4E34215A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13" y="2228850"/>
            <a:ext cx="3810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8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2-3- Conception du boîtier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Boîtier qui contiendra le dongle USB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E4ABF28-A5C9-4EF9-B251-36147F77CF06}"/>
              </a:ext>
            </a:extLst>
          </p:cNvPr>
          <p:cNvSpPr txBox="1"/>
          <p:nvPr/>
        </p:nvSpPr>
        <p:spPr>
          <a:xfrm>
            <a:off x="7315200" y="2403668"/>
            <a:ext cx="4463738" cy="379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Boîtier intégrable à la balise déjà existante grâce aux trous de part et d’autre du boîtier</a:t>
            </a:r>
          </a:p>
          <a:p>
            <a:pPr lvl="1">
              <a:lnSpc>
                <a:spcPct val="150000"/>
              </a:lnSpc>
            </a:pP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Trou dans le boîtier pour le bouton reset, possible de la couvrir avec un caoutchouc pour conserver l’étanchéité et permettre l’appui du bouton.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F795E9-80BF-4297-9902-8D2CC1939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2" y="2311978"/>
            <a:ext cx="2912029" cy="35408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6D28F14-A852-49F0-97B6-0549D76E0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31" y="2311978"/>
            <a:ext cx="3810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42504" y="2291936"/>
            <a:ext cx="8752114" cy="1536325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7200" b="1" dirty="0"/>
              <a:t>3- Conclusion et perspectives</a:t>
            </a:r>
          </a:p>
        </p:txBody>
      </p:sp>
    </p:spTree>
    <p:extLst>
      <p:ext uri="{BB962C8B-B14F-4D97-AF65-F5344CB8AC3E}">
        <p14:creationId xmlns:p14="http://schemas.microsoft.com/office/powerpoint/2010/main" val="398961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31A55-E38C-4981-817B-6B278E4E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3-1-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6B61D3-4B26-4E3C-A1FE-10C67162B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Projet très bénéfique pour nous</a:t>
            </a:r>
          </a:p>
          <a:p>
            <a:r>
              <a:rPr lang="fr-FR" dirty="0"/>
              <a:t>Technologie inconnue pour nous et documents difficiles à trouver</a:t>
            </a:r>
          </a:p>
          <a:p>
            <a:r>
              <a:rPr lang="fr-FR" dirty="0"/>
              <a:t>Bibliothèque développée répondant aux objectifs et bien plus</a:t>
            </a:r>
          </a:p>
          <a:p>
            <a:r>
              <a:rPr lang="fr-FR" dirty="0"/>
              <a:t>Développement d’applications et de sites web pour faciliter l’utilisation du dispositif</a:t>
            </a:r>
          </a:p>
          <a:p>
            <a:r>
              <a:rPr lang="fr-FR" dirty="0"/>
              <a:t>Dimensionnement énergétique et conception du boîtier réalisé</a:t>
            </a:r>
          </a:p>
          <a:p>
            <a:r>
              <a:rPr lang="fr-FR" dirty="0"/>
              <a:t>IBeacons du marché commandés mais impossible de les configurer soit par manque de documentation ou par manque de </a:t>
            </a:r>
            <a:r>
              <a:rPr lang="fr-FR" dirty="0" err="1"/>
              <a:t>firmware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60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31A55-E38C-4981-817B-6B278E4E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3-2- 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6B61D3-4B26-4E3C-A1FE-10C67162B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18805"/>
            <a:ext cx="9601200" cy="4343400"/>
          </a:xfrm>
        </p:spPr>
        <p:txBody>
          <a:bodyPr/>
          <a:lstStyle/>
          <a:p>
            <a:r>
              <a:rPr lang="fr-FR" dirty="0"/>
              <a:t>Intégration de panneaux solaires pour l’alimentation de la balise</a:t>
            </a:r>
          </a:p>
          <a:p>
            <a:r>
              <a:rPr lang="fr-FR" dirty="0"/>
              <a:t>Au lieu du dongle USB, utiliser le microcontrôleur STM32WB5MMG de taille de l’ordre de quelques millimètres mais ayant les mêmes caractéristiques que le pack Nucléo</a:t>
            </a:r>
          </a:p>
          <a:p>
            <a:r>
              <a:rPr lang="fr-FR" dirty="0"/>
              <a:t>Distribution du microcontrôleur par STM32WB5MMG par STMicroelectronics qu’en septembre pour des questions de sécurité</a:t>
            </a:r>
          </a:p>
        </p:txBody>
      </p:sp>
    </p:spTree>
    <p:extLst>
      <p:ext uri="{BB962C8B-B14F-4D97-AF65-F5344CB8AC3E}">
        <p14:creationId xmlns:p14="http://schemas.microsoft.com/office/powerpoint/2010/main" val="150860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/>
          <a:p>
            <a:pPr rtl="0"/>
            <a:r>
              <a:rPr lang="fr-FR" sz="8800" b="1" dirty="0"/>
              <a:t>MERCI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C2B387B3-BF96-4658-80A2-37458B28E7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94" r="20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549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985652" y="2149432"/>
            <a:ext cx="6734299" cy="1536325"/>
          </a:xfrm>
        </p:spPr>
        <p:txBody>
          <a:bodyPr rtlCol="0">
            <a:normAutofit/>
          </a:bodyPr>
          <a:lstStyle/>
          <a:p>
            <a:pPr rtl="0"/>
            <a:r>
              <a:rPr lang="fr-FR" sz="7200" b="1" dirty="0"/>
              <a:t>1-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1- Introduction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projet: dispositif BLE Beacon qui est une partie du projet </a:t>
            </a:r>
            <a:r>
              <a:rPr lang="fr-FR" dirty="0" err="1"/>
              <a:t>Vikazimut</a:t>
            </a:r>
            <a:endParaRPr lang="fr-FR" dirty="0"/>
          </a:p>
          <a:p>
            <a:r>
              <a:rPr lang="fr-FR" dirty="0" err="1"/>
              <a:t>Vikazimut</a:t>
            </a:r>
            <a:r>
              <a:rPr lang="fr-FR" dirty="0"/>
              <a:t>: projet d’étudiants en informatique de l’ENSICAEN et de l’université de Caen Normandie suite à la demande de l’association </a:t>
            </a:r>
            <a:r>
              <a:rPr lang="fr-FR" dirty="0" err="1"/>
              <a:t>Vik’Azim</a:t>
            </a:r>
            <a:r>
              <a:rPr lang="fr-FR" dirty="0"/>
              <a:t> pour améliorer la course d’orientation</a:t>
            </a:r>
          </a:p>
          <a:p>
            <a:r>
              <a:rPr lang="fr-FR" dirty="0" err="1"/>
              <a:t>Vikazimut</a:t>
            </a:r>
            <a:r>
              <a:rPr lang="fr-FR" dirty="0"/>
              <a:t>: site web et application mobile permettant à l’orienteur de se repérer à partir de la carte et valider son passage aux points de contrôle via QR Code, NFC et GPS</a:t>
            </a:r>
          </a:p>
          <a:p>
            <a:r>
              <a:rPr lang="fr-FR" dirty="0"/>
              <a:t>Le but de notre projet: intégrer la technologie Beacon aux points de contrôle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1- Introduction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Technologie Beacon: basée sur le Bluetooth Low Energy (BLE)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F5DEF2-8413-44AF-8508-17203B069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19"/>
          <a:stretch/>
        </p:blipFill>
        <p:spPr>
          <a:xfrm>
            <a:off x="2612571" y="2636321"/>
            <a:ext cx="5462649" cy="37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1- Introduction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Objectifs: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AABC545B-777B-4121-A5A3-FA01253EA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22125"/>
              </p:ext>
            </p:extLst>
          </p:nvPr>
        </p:nvGraphicFramePr>
        <p:xfrm>
          <a:off x="2120735" y="2338324"/>
          <a:ext cx="8775865" cy="4115554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2409325">
                  <a:extLst>
                    <a:ext uri="{9D8B030D-6E8A-4147-A177-3AD203B41FA5}">
                      <a16:colId xmlns:a16="http://schemas.microsoft.com/office/drawing/2014/main" val="2075374358"/>
                    </a:ext>
                  </a:extLst>
                </a:gridCol>
                <a:gridCol w="2759283">
                  <a:extLst>
                    <a:ext uri="{9D8B030D-6E8A-4147-A177-3AD203B41FA5}">
                      <a16:colId xmlns:a16="http://schemas.microsoft.com/office/drawing/2014/main" val="1783222563"/>
                    </a:ext>
                  </a:extLst>
                </a:gridCol>
                <a:gridCol w="3607257">
                  <a:extLst>
                    <a:ext uri="{9D8B030D-6E8A-4147-A177-3AD203B41FA5}">
                      <a16:colId xmlns:a16="http://schemas.microsoft.com/office/drawing/2014/main" val="743370395"/>
                    </a:ext>
                  </a:extLst>
                </a:gridCol>
              </a:tblGrid>
              <a:tr h="579263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effectLst/>
                        </a:rPr>
                        <a:t>Objectifs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effectLst/>
                        </a:rPr>
                        <a:t>Eléments d’évaluation ou livrable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effectLst/>
                        </a:rPr>
                        <a:t>Critères de succès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054878297"/>
                  </a:ext>
                </a:extLst>
              </a:tr>
              <a:tr h="1478514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effectLst/>
                        </a:rPr>
                        <a:t>Développement d’une bibliothèque en C permettant la configuration de la balise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effectLst/>
                        </a:rPr>
                        <a:t>Des fichiers écrits en langage C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effectLst/>
                        </a:rPr>
                        <a:t>Cette bibliothèque doit permettre de configurer tous les paramètres de la balise BLE Beacon (valeur de la portée, les informations à partager, ...)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978296043"/>
                  </a:ext>
                </a:extLst>
              </a:tr>
              <a:tr h="879013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effectLst/>
                        </a:rPr>
                        <a:t>Etude et dimensionnement énergétique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effectLst/>
                        </a:rPr>
                        <a:t>Intégration d’une alimentation ayant une autonomie de 2 à 3 ans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effectLst/>
                        </a:rPr>
                        <a:t>La balise doit avoir une autonomie de 2 à 3 ans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843367898"/>
                  </a:ext>
                </a:extLst>
              </a:tr>
              <a:tr h="1178764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effectLst/>
                        </a:rPr>
                        <a:t>Concevoir un boitier pour le beacon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effectLst/>
                        </a:rPr>
                        <a:t>Un fichier 3D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>
                          <a:effectLst/>
                        </a:rPr>
                        <a:t>Un boîtier étanche conçu en 3D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fr-FR" sz="1600" dirty="0">
                          <a:effectLst/>
                        </a:rPr>
                        <a:t>Le boîtier doit pouvoir contenir le beacon, doit être étanche et doit pouvoir être intégré au format actuel de la balise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680954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42504" y="2291936"/>
            <a:ext cx="8752114" cy="1536325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7200" b="1" dirty="0"/>
              <a:t>2- Missions effectuées</a:t>
            </a:r>
          </a:p>
        </p:txBody>
      </p:sp>
    </p:spTree>
    <p:extLst>
      <p:ext uri="{BB962C8B-B14F-4D97-AF65-F5344CB8AC3E}">
        <p14:creationId xmlns:p14="http://schemas.microsoft.com/office/powerpoint/2010/main" val="160833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Matériel utilisé: pack Nucléo STM32WB55 composé d’une carte et d’un dongle USB basés sur des microcontrôleurs de la série STM32WB55:  STM32WB55RGV6 pour la carte et STM32WB55CGU6 pour le dongle USB</a:t>
            </a:r>
          </a:p>
          <a:p>
            <a:pPr>
              <a:lnSpc>
                <a:spcPct val="150000"/>
              </a:lnSpc>
            </a:pPr>
            <a:r>
              <a:rPr lang="fr-FR" dirty="0"/>
              <a:t>Microcontrôleurs STM32WB55: équipés d’un processeur Arm 64 bits Cortex M4 et d’un processeur Arm 32 bits Cortex M0+ dédié pour la couche radio en temps réel, équipés du protocole IEEE 802.15.4 et du protocole Bluetooth Low Energy 5.0 </a:t>
            </a:r>
          </a:p>
        </p:txBody>
      </p:sp>
    </p:spTree>
    <p:extLst>
      <p:ext uri="{BB962C8B-B14F-4D97-AF65-F5344CB8AC3E}">
        <p14:creationId xmlns:p14="http://schemas.microsoft.com/office/powerpoint/2010/main" val="26622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237881"/>
            <a:ext cx="9601200" cy="1036850"/>
          </a:xfrm>
        </p:spPr>
        <p:txBody>
          <a:bodyPr rtlCol="0"/>
          <a:lstStyle/>
          <a:p>
            <a:pPr rtl="0"/>
            <a:r>
              <a:rPr lang="fr-FR" dirty="0"/>
              <a:t>2-1- Développement de la bibliothèque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9129AA-53E7-4045-82BD-486072675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Carte nucléo: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EBE937-B527-4949-A624-EB5D4627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25" y="2678889"/>
            <a:ext cx="5108891" cy="34933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C4ACCB6-A370-415A-BB1A-DC3424774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8889"/>
            <a:ext cx="5078408" cy="34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rection des ventes 16 X 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75_TF03431374.potx" id="{DBEC6DFD-D1B1-4E38-9927-39A7B0FD4197}" vid="{26E04FEF-B582-49DD-84AC-DEC3AD89A783}"/>
    </a:ext>
  </a:extLst>
</a:theme>
</file>

<file path=ppt/theme/theme2.xml><?xml version="1.0" encoding="utf-8"?>
<a:theme xmlns:a="http://schemas.openxmlformats.org/drawingml/2006/main" name="Thème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direction d’entreprise (grand écran)</Template>
  <TotalTime>529</TotalTime>
  <Words>1203</Words>
  <Application>Microsoft Office PowerPoint</Application>
  <PresentationFormat>Grand écran</PresentationFormat>
  <Paragraphs>158</Paragraphs>
  <Slides>29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2" baseType="lpstr">
      <vt:lpstr>Arial</vt:lpstr>
      <vt:lpstr>Book Antiqua</vt:lpstr>
      <vt:lpstr>Direction des ventes 16 X 9</vt:lpstr>
      <vt:lpstr>Projet: Dispositif BLE Beacon</vt:lpstr>
      <vt:lpstr>Sommaire</vt:lpstr>
      <vt:lpstr>1- Introduction</vt:lpstr>
      <vt:lpstr>1- Introduction</vt:lpstr>
      <vt:lpstr>1- Introduction</vt:lpstr>
      <vt:lpstr>1- Introduction</vt:lpstr>
      <vt:lpstr>2- Missions effectuées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2-1- Développement de la bibliothèque</vt:lpstr>
      <vt:lpstr>2-2- Dimensionnement énergétique</vt:lpstr>
      <vt:lpstr>2-2- Dimensionnement énergétique</vt:lpstr>
      <vt:lpstr>2-2- Conception du boîtier</vt:lpstr>
      <vt:lpstr>2-3- Conception du boîtier</vt:lpstr>
      <vt:lpstr>3- Conclusion et perspectives</vt:lpstr>
      <vt:lpstr>3-1- Conclusion</vt:lpstr>
      <vt:lpstr>3-2- Perspectives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Projet: Dispositif BLE Beacon</dc:title>
  <dc:creator>Ornella ADAMA</dc:creator>
  <cp:lastModifiedBy>Ornella ADAMA</cp:lastModifiedBy>
  <cp:revision>1</cp:revision>
  <dcterms:created xsi:type="dcterms:W3CDTF">2022-03-01T14:58:23Z</dcterms:created>
  <dcterms:modified xsi:type="dcterms:W3CDTF">2022-03-03T10:31:57Z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